
<file path=[Content_Types].xml><?xml version="1.0" encoding="utf-8"?>
<Types xmlns="http://schemas.openxmlformats.org/package/2006/content-types">
  <Default Extension="bin" ContentType="application/vnd.openxmlformats-officedocument.oleObject"/>
  <Default Extension="jpeg" ContentType="image/jpeg"/>
  <Default Extension="m4a" ContentType="audio/mp4"/>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xml" ContentType="application/vnd.openxmlformats-officedocument.presentationml.tags+xml"/>
  <Override PartName="/ppt/notesSlides/notesSlide10.xml" ContentType="application/vnd.openxmlformats-officedocument.presentationml.notesSlide+xml"/>
  <Override PartName="/ppt/tags/tag3.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4.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5.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9" r:id="rId1"/>
  </p:sldMasterIdLst>
  <p:notesMasterIdLst>
    <p:notesMasterId r:id="rId21"/>
  </p:notesMasterIdLst>
  <p:sldIdLst>
    <p:sldId id="385" r:id="rId2"/>
    <p:sldId id="268" r:id="rId3"/>
    <p:sldId id="381" r:id="rId4"/>
    <p:sldId id="386" r:id="rId5"/>
    <p:sldId id="382" r:id="rId6"/>
    <p:sldId id="383" r:id="rId7"/>
    <p:sldId id="378" r:id="rId8"/>
    <p:sldId id="384" r:id="rId9"/>
    <p:sldId id="280" r:id="rId10"/>
    <p:sldId id="281" r:id="rId11"/>
    <p:sldId id="282" r:id="rId12"/>
    <p:sldId id="283" r:id="rId13"/>
    <p:sldId id="284" r:id="rId14"/>
    <p:sldId id="285" r:id="rId15"/>
    <p:sldId id="286" r:id="rId16"/>
    <p:sldId id="287" r:id="rId17"/>
    <p:sldId id="288" r:id="rId18"/>
    <p:sldId id="293" r:id="rId19"/>
    <p:sldId id="294" r:id="rId20"/>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0033"/>
    <a:srgbClr val="FF3300"/>
    <a:srgbClr val="CC0000"/>
    <a:srgbClr val="FF0000"/>
    <a:srgbClr val="CC3300"/>
    <a:srgbClr val="800000"/>
    <a:srgbClr val="FFFF99"/>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071" autoAdjust="0"/>
  </p:normalViewPr>
  <p:slideViewPr>
    <p:cSldViewPr>
      <p:cViewPr varScale="1">
        <p:scale>
          <a:sx n="68" d="100"/>
          <a:sy n="68" d="100"/>
        </p:scale>
        <p:origin x="1233" y="5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198" cy="7619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png"/></Relationships>
</file>

<file path=ppt/drawings/_rels/vmlDrawing3.v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image" Target="../media/image8.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png"/></Relationships>
</file>

<file path=ppt/media/image1.png>
</file>

<file path=ppt/media/image10.png>
</file>

<file path=ppt/media/image2.jpeg>
</file>

<file path=ppt/media/image3.png>
</file>

<file path=ppt/media/image4.jpe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45762" name="Rectangle 2">
            <a:extLst>
              <a:ext uri="{FF2B5EF4-FFF2-40B4-BE49-F238E27FC236}">
                <a16:creationId xmlns:a16="http://schemas.microsoft.com/office/drawing/2014/main" id="{24C4C1E0-00BB-4A8B-9AAE-7B925396108D}"/>
              </a:ext>
            </a:extLst>
          </p:cNvPr>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defRPr sz="1200">
                <a:latin typeface="Arial" panose="020B0604020202020204" pitchFamily="34" charset="0"/>
              </a:defRPr>
            </a:lvl1pPr>
          </a:lstStyle>
          <a:p>
            <a:pPr>
              <a:defRPr/>
            </a:pPr>
            <a:endParaRPr lang="en-US" altLang="zh-CN"/>
          </a:p>
        </p:txBody>
      </p:sp>
      <p:sp>
        <p:nvSpPr>
          <p:cNvPr id="245763" name="Rectangle 3">
            <a:extLst>
              <a:ext uri="{FF2B5EF4-FFF2-40B4-BE49-F238E27FC236}">
                <a16:creationId xmlns:a16="http://schemas.microsoft.com/office/drawing/2014/main" id="{632C4851-304E-4DCA-B213-B07270036137}"/>
              </a:ext>
            </a:extLst>
          </p:cNvPr>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a:latin typeface="Arial" panose="020B0604020202020204" pitchFamily="34" charset="0"/>
              </a:defRPr>
            </a:lvl1pPr>
          </a:lstStyle>
          <a:p>
            <a:pPr>
              <a:defRPr/>
            </a:pPr>
            <a:endParaRPr lang="en-US" altLang="zh-CN"/>
          </a:p>
        </p:txBody>
      </p:sp>
      <p:sp>
        <p:nvSpPr>
          <p:cNvPr id="2052" name="Rectangle 4">
            <a:extLst>
              <a:ext uri="{FF2B5EF4-FFF2-40B4-BE49-F238E27FC236}">
                <a16:creationId xmlns:a16="http://schemas.microsoft.com/office/drawing/2014/main" id="{427B3B04-4BB1-4B35-A921-C100EDC751CC}"/>
              </a:ext>
            </a:extLst>
          </p:cNvPr>
          <p:cNvSpPr>
            <a:spLocks noRot="1" noChangeArrowheads="1" noTextEdit="1"/>
          </p:cNvSpPr>
          <p:nvPr>
            <p:ph type="sldImg" idx="4294967295"/>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65" name="Rectangle 5">
            <a:extLst>
              <a:ext uri="{FF2B5EF4-FFF2-40B4-BE49-F238E27FC236}">
                <a16:creationId xmlns:a16="http://schemas.microsoft.com/office/drawing/2014/main" id="{E7E1C54E-4E5A-4052-93D1-26C9FE4FC86E}"/>
              </a:ext>
            </a:extLst>
          </p:cNvPr>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45766" name="Rectangle 6">
            <a:extLst>
              <a:ext uri="{FF2B5EF4-FFF2-40B4-BE49-F238E27FC236}">
                <a16:creationId xmlns:a16="http://schemas.microsoft.com/office/drawing/2014/main" id="{64660061-1C08-48AE-9EC1-0670A59565F9}"/>
              </a:ext>
            </a:extLst>
          </p:cNvPr>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defRPr sz="1200">
                <a:latin typeface="Arial" panose="020B0604020202020204" pitchFamily="34" charset="0"/>
              </a:defRPr>
            </a:lvl1pPr>
          </a:lstStyle>
          <a:p>
            <a:pPr>
              <a:defRPr/>
            </a:pPr>
            <a:endParaRPr lang="en-US" altLang="zh-CN"/>
          </a:p>
        </p:txBody>
      </p:sp>
      <p:sp>
        <p:nvSpPr>
          <p:cNvPr id="245767" name="Rectangle 7">
            <a:extLst>
              <a:ext uri="{FF2B5EF4-FFF2-40B4-BE49-F238E27FC236}">
                <a16:creationId xmlns:a16="http://schemas.microsoft.com/office/drawing/2014/main" id="{BBD436B8-95A4-47D8-A2B3-4FB9827365C7}"/>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smtClean="0"/>
            </a:lvl1pPr>
          </a:lstStyle>
          <a:p>
            <a:pPr>
              <a:defRPr/>
            </a:pPr>
            <a:fld id="{45E55E66-7357-454C-9F95-4FD894F2B760}"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7">
            <a:extLst>
              <a:ext uri="{FF2B5EF4-FFF2-40B4-BE49-F238E27FC236}">
                <a16:creationId xmlns:a16="http://schemas.microsoft.com/office/drawing/2014/main" id="{B51F9582-A66E-4C21-8E93-F5AB8D62E7B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EC4DE9A0-145D-46F1-B49B-B1939C660FC3}" type="slidenum">
              <a:rPr lang="en-US" altLang="zh-CN"/>
              <a:pPr/>
              <a:t>1</a:t>
            </a:fld>
            <a:endParaRPr lang="en-US" altLang="zh-CN"/>
          </a:p>
        </p:txBody>
      </p:sp>
      <p:sp>
        <p:nvSpPr>
          <p:cNvPr id="4098" name="Rectangle 2">
            <a:extLst>
              <a:ext uri="{FF2B5EF4-FFF2-40B4-BE49-F238E27FC236}">
                <a16:creationId xmlns:a16="http://schemas.microsoft.com/office/drawing/2014/main" id="{11B0EB2C-1805-476C-B9BF-F0DA766D55EE}"/>
              </a:ext>
            </a:extLst>
          </p:cNvPr>
          <p:cNvSpPr>
            <a:spLocks noRot="1" noChangeArrowheads="1" noTextEdit="1"/>
          </p:cNvSpPr>
          <p:nvPr>
            <p:ph type="sldImg" idx="4294967295"/>
          </p:nvPr>
        </p:nvSpPr>
        <p:spPr>
          <a:ln/>
        </p:spPr>
      </p:sp>
      <p:sp>
        <p:nvSpPr>
          <p:cNvPr id="4099" name="Rectangle 3">
            <a:extLst>
              <a:ext uri="{FF2B5EF4-FFF2-40B4-BE49-F238E27FC236}">
                <a16:creationId xmlns:a16="http://schemas.microsoft.com/office/drawing/2014/main" id="{2372A351-A903-4BB8-9FF1-94E3DBC872B1}"/>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53033C98-5678-438D-97B2-756B7B520B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295D502C-31CA-4F90-91F1-509CE20418CB}" type="slidenum">
              <a:rPr lang="en-US" altLang="zh-CN"/>
              <a:pPr/>
              <a:t>10</a:t>
            </a:fld>
            <a:endParaRPr lang="en-US" altLang="zh-CN"/>
          </a:p>
        </p:txBody>
      </p:sp>
      <p:sp>
        <p:nvSpPr>
          <p:cNvPr id="22530" name="Rectangle 2">
            <a:extLst>
              <a:ext uri="{FF2B5EF4-FFF2-40B4-BE49-F238E27FC236}">
                <a16:creationId xmlns:a16="http://schemas.microsoft.com/office/drawing/2014/main" id="{E43D0D03-F23B-4C42-9E8E-E66F20101704}"/>
              </a:ext>
            </a:extLst>
          </p:cNvPr>
          <p:cNvSpPr>
            <a:spLocks noRot="1" noChangeArrowheads="1" noTextEdit="1"/>
          </p:cNvSpPr>
          <p:nvPr>
            <p:ph type="sldImg" idx="4294967295"/>
          </p:nvPr>
        </p:nvSpPr>
        <p:spPr>
          <a:ln/>
        </p:spPr>
      </p:sp>
      <p:sp>
        <p:nvSpPr>
          <p:cNvPr id="22531" name="Rectangle 3">
            <a:extLst>
              <a:ext uri="{FF2B5EF4-FFF2-40B4-BE49-F238E27FC236}">
                <a16:creationId xmlns:a16="http://schemas.microsoft.com/office/drawing/2014/main" id="{746A3260-5A89-4B40-AF37-2EA116120E3C}"/>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5BE36882-706E-4C94-8585-460780317AE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56476F1C-BE39-4AE5-ADE7-DABDB2F911B7}" type="slidenum">
              <a:rPr lang="en-US" altLang="zh-CN"/>
              <a:pPr/>
              <a:t>11</a:t>
            </a:fld>
            <a:endParaRPr lang="en-US" altLang="zh-CN"/>
          </a:p>
        </p:txBody>
      </p:sp>
      <p:sp>
        <p:nvSpPr>
          <p:cNvPr id="24578" name="Rectangle 2">
            <a:extLst>
              <a:ext uri="{FF2B5EF4-FFF2-40B4-BE49-F238E27FC236}">
                <a16:creationId xmlns:a16="http://schemas.microsoft.com/office/drawing/2014/main" id="{A27A29B9-2227-48E1-ADB9-02968C8E781B}"/>
              </a:ext>
            </a:extLst>
          </p:cNvPr>
          <p:cNvSpPr>
            <a:spLocks noRot="1" noChangeArrowheads="1" noTextEdit="1"/>
          </p:cNvSpPr>
          <p:nvPr>
            <p:ph type="sldImg" idx="4294967295"/>
          </p:nvPr>
        </p:nvSpPr>
        <p:spPr>
          <a:ln/>
        </p:spPr>
      </p:sp>
      <p:sp>
        <p:nvSpPr>
          <p:cNvPr id="24579" name="Rectangle 3">
            <a:extLst>
              <a:ext uri="{FF2B5EF4-FFF2-40B4-BE49-F238E27FC236}">
                <a16:creationId xmlns:a16="http://schemas.microsoft.com/office/drawing/2014/main" id="{EF9F3DFC-22B3-421C-823D-70A018C53BA3}"/>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747BFC2A-B4E1-4E11-A5F5-1EA744CC7C1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7D78D6CF-6227-4002-96EA-BD35444CA558}" type="slidenum">
              <a:rPr lang="en-US" altLang="zh-CN"/>
              <a:pPr/>
              <a:t>12</a:t>
            </a:fld>
            <a:endParaRPr lang="en-US" altLang="zh-CN"/>
          </a:p>
        </p:txBody>
      </p:sp>
      <p:sp>
        <p:nvSpPr>
          <p:cNvPr id="26626" name="Rectangle 2">
            <a:extLst>
              <a:ext uri="{FF2B5EF4-FFF2-40B4-BE49-F238E27FC236}">
                <a16:creationId xmlns:a16="http://schemas.microsoft.com/office/drawing/2014/main" id="{2E53E750-A282-441A-8E96-06BA6FE6EAFA}"/>
              </a:ext>
            </a:extLst>
          </p:cNvPr>
          <p:cNvSpPr>
            <a:spLocks noRot="1" noChangeArrowheads="1" noTextEdit="1"/>
          </p:cNvSpPr>
          <p:nvPr>
            <p:ph type="sldImg" idx="4294967295"/>
          </p:nvPr>
        </p:nvSpPr>
        <p:spPr>
          <a:ln/>
        </p:spPr>
      </p:sp>
      <p:sp>
        <p:nvSpPr>
          <p:cNvPr id="26627" name="Rectangle 3">
            <a:extLst>
              <a:ext uri="{FF2B5EF4-FFF2-40B4-BE49-F238E27FC236}">
                <a16:creationId xmlns:a16="http://schemas.microsoft.com/office/drawing/2014/main" id="{4E92422B-5C83-4C8B-B48E-0A6221D87743}"/>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34EE2311-77D4-43DC-94A2-F219B93A803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DF219C0A-0D6A-40AD-9844-0F988D11D567}" type="slidenum">
              <a:rPr lang="en-US" altLang="zh-CN"/>
              <a:pPr/>
              <a:t>13</a:t>
            </a:fld>
            <a:endParaRPr lang="en-US" altLang="zh-CN"/>
          </a:p>
        </p:txBody>
      </p:sp>
      <p:sp>
        <p:nvSpPr>
          <p:cNvPr id="28674" name="Rectangle 2">
            <a:extLst>
              <a:ext uri="{FF2B5EF4-FFF2-40B4-BE49-F238E27FC236}">
                <a16:creationId xmlns:a16="http://schemas.microsoft.com/office/drawing/2014/main" id="{66D19D8C-D182-4F26-A219-5112999A8350}"/>
              </a:ext>
            </a:extLst>
          </p:cNvPr>
          <p:cNvSpPr>
            <a:spLocks noRot="1" noChangeArrowheads="1" noTextEdit="1"/>
          </p:cNvSpPr>
          <p:nvPr>
            <p:ph type="sldImg" idx="4294967295"/>
          </p:nvPr>
        </p:nvSpPr>
        <p:spPr>
          <a:ln/>
        </p:spPr>
      </p:sp>
      <p:sp>
        <p:nvSpPr>
          <p:cNvPr id="28675" name="Rectangle 3">
            <a:extLst>
              <a:ext uri="{FF2B5EF4-FFF2-40B4-BE49-F238E27FC236}">
                <a16:creationId xmlns:a16="http://schemas.microsoft.com/office/drawing/2014/main" id="{1330DB3F-159A-48F1-99BC-68FCDB94FAE7}"/>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0B2944BC-241B-4658-A1B1-41A1BE51982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ED9F2947-DF84-42CB-813A-B34140A14A13}" type="slidenum">
              <a:rPr lang="en-US" altLang="zh-CN"/>
              <a:pPr/>
              <a:t>14</a:t>
            </a:fld>
            <a:endParaRPr lang="en-US" altLang="zh-CN"/>
          </a:p>
        </p:txBody>
      </p:sp>
      <p:sp>
        <p:nvSpPr>
          <p:cNvPr id="30722" name="Rectangle 2">
            <a:extLst>
              <a:ext uri="{FF2B5EF4-FFF2-40B4-BE49-F238E27FC236}">
                <a16:creationId xmlns:a16="http://schemas.microsoft.com/office/drawing/2014/main" id="{B015A6C6-14A5-47DA-B8B2-22ED0471CC70}"/>
              </a:ext>
            </a:extLst>
          </p:cNvPr>
          <p:cNvSpPr>
            <a:spLocks noRot="1" noChangeArrowheads="1" noTextEdit="1"/>
          </p:cNvSpPr>
          <p:nvPr>
            <p:ph type="sldImg" idx="4294967295"/>
          </p:nvPr>
        </p:nvSpPr>
        <p:spPr>
          <a:ln/>
        </p:spPr>
      </p:sp>
      <p:sp>
        <p:nvSpPr>
          <p:cNvPr id="30723" name="Rectangle 3">
            <a:extLst>
              <a:ext uri="{FF2B5EF4-FFF2-40B4-BE49-F238E27FC236}">
                <a16:creationId xmlns:a16="http://schemas.microsoft.com/office/drawing/2014/main" id="{1D535D4D-0340-4D0C-B490-D1913C7EC15D}"/>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E549C0B1-7E82-4AFF-923C-3140090490F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074199BD-427B-431B-BB66-8463C6FCD495}" type="slidenum">
              <a:rPr lang="en-US" altLang="zh-CN"/>
              <a:pPr/>
              <a:t>15</a:t>
            </a:fld>
            <a:endParaRPr lang="en-US" altLang="zh-CN"/>
          </a:p>
        </p:txBody>
      </p:sp>
      <p:sp>
        <p:nvSpPr>
          <p:cNvPr id="32770" name="Rectangle 2">
            <a:extLst>
              <a:ext uri="{FF2B5EF4-FFF2-40B4-BE49-F238E27FC236}">
                <a16:creationId xmlns:a16="http://schemas.microsoft.com/office/drawing/2014/main" id="{A8AF6113-2C7E-4707-AFC7-C252D6897B16}"/>
              </a:ext>
            </a:extLst>
          </p:cNvPr>
          <p:cNvSpPr>
            <a:spLocks noRot="1" noChangeArrowheads="1" noTextEdit="1"/>
          </p:cNvSpPr>
          <p:nvPr>
            <p:ph type="sldImg" idx="4294967295"/>
          </p:nvPr>
        </p:nvSpPr>
        <p:spPr>
          <a:ln/>
        </p:spPr>
      </p:sp>
      <p:sp>
        <p:nvSpPr>
          <p:cNvPr id="32771" name="Rectangle 3">
            <a:extLst>
              <a:ext uri="{FF2B5EF4-FFF2-40B4-BE49-F238E27FC236}">
                <a16:creationId xmlns:a16="http://schemas.microsoft.com/office/drawing/2014/main" id="{7D5DF504-2C51-437E-B080-4204BA88D637}"/>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704828E5-8AB1-44E7-8690-9E297B8D390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F106A3B3-C8E5-4B78-A2B2-DC80F83DC329}" type="slidenum">
              <a:rPr lang="en-US" altLang="zh-CN"/>
              <a:pPr/>
              <a:t>16</a:t>
            </a:fld>
            <a:endParaRPr lang="en-US" altLang="zh-CN"/>
          </a:p>
        </p:txBody>
      </p:sp>
      <p:sp>
        <p:nvSpPr>
          <p:cNvPr id="34818" name="Rectangle 2">
            <a:extLst>
              <a:ext uri="{FF2B5EF4-FFF2-40B4-BE49-F238E27FC236}">
                <a16:creationId xmlns:a16="http://schemas.microsoft.com/office/drawing/2014/main" id="{949CBAE2-F88E-4B40-ACCB-FE83AF4F86D4}"/>
              </a:ext>
            </a:extLst>
          </p:cNvPr>
          <p:cNvSpPr>
            <a:spLocks noRot="1" noChangeArrowheads="1" noTextEdit="1"/>
          </p:cNvSpPr>
          <p:nvPr>
            <p:ph type="sldImg" idx="4294967295"/>
          </p:nvPr>
        </p:nvSpPr>
        <p:spPr>
          <a:ln/>
        </p:spPr>
      </p:sp>
      <p:sp>
        <p:nvSpPr>
          <p:cNvPr id="34819" name="Rectangle 3">
            <a:extLst>
              <a:ext uri="{FF2B5EF4-FFF2-40B4-BE49-F238E27FC236}">
                <a16:creationId xmlns:a16="http://schemas.microsoft.com/office/drawing/2014/main" id="{0F0989A9-BB58-4B7A-8015-37ACE1FA576D}"/>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A3CE8930-6275-45C0-860E-D98CB043F78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74D5A1D0-BFEA-4CBC-8465-CBBE72303103}" type="slidenum">
              <a:rPr lang="en-US" altLang="zh-CN"/>
              <a:pPr/>
              <a:t>17</a:t>
            </a:fld>
            <a:endParaRPr lang="en-US" altLang="zh-CN"/>
          </a:p>
        </p:txBody>
      </p:sp>
      <p:sp>
        <p:nvSpPr>
          <p:cNvPr id="36866" name="Rectangle 2">
            <a:extLst>
              <a:ext uri="{FF2B5EF4-FFF2-40B4-BE49-F238E27FC236}">
                <a16:creationId xmlns:a16="http://schemas.microsoft.com/office/drawing/2014/main" id="{75E6FB5B-39BB-498A-BBE1-06AA23BBDAB5}"/>
              </a:ext>
            </a:extLst>
          </p:cNvPr>
          <p:cNvSpPr>
            <a:spLocks noRot="1" noChangeArrowheads="1" noTextEdit="1"/>
          </p:cNvSpPr>
          <p:nvPr>
            <p:ph type="sldImg" idx="4294967295"/>
          </p:nvPr>
        </p:nvSpPr>
        <p:spPr>
          <a:ln/>
        </p:spPr>
      </p:sp>
      <p:sp>
        <p:nvSpPr>
          <p:cNvPr id="36867" name="Rectangle 3">
            <a:extLst>
              <a:ext uri="{FF2B5EF4-FFF2-40B4-BE49-F238E27FC236}">
                <a16:creationId xmlns:a16="http://schemas.microsoft.com/office/drawing/2014/main" id="{75C12570-DEDD-4CB8-9231-C4F37BCF4557}"/>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10433BBD-9449-444E-B928-DCD7B0224E1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E22B61EE-F75A-4793-9C9B-2E4328558343}" type="slidenum">
              <a:rPr lang="en-US" altLang="zh-CN"/>
              <a:pPr/>
              <a:t>18</a:t>
            </a:fld>
            <a:endParaRPr lang="en-US" altLang="zh-CN"/>
          </a:p>
        </p:txBody>
      </p:sp>
      <p:sp>
        <p:nvSpPr>
          <p:cNvPr id="38914" name="Rectangle 2">
            <a:extLst>
              <a:ext uri="{FF2B5EF4-FFF2-40B4-BE49-F238E27FC236}">
                <a16:creationId xmlns:a16="http://schemas.microsoft.com/office/drawing/2014/main" id="{45761E31-6F3F-4065-9A78-0140E96454F6}"/>
              </a:ext>
            </a:extLst>
          </p:cNvPr>
          <p:cNvSpPr>
            <a:spLocks noRot="1" noChangeArrowheads="1" noTextEdit="1"/>
          </p:cNvSpPr>
          <p:nvPr>
            <p:ph type="sldImg" idx="4294967295"/>
          </p:nvPr>
        </p:nvSpPr>
        <p:spPr>
          <a:ln/>
        </p:spPr>
      </p:sp>
      <p:sp>
        <p:nvSpPr>
          <p:cNvPr id="38915" name="Rectangle 3">
            <a:extLst>
              <a:ext uri="{FF2B5EF4-FFF2-40B4-BE49-F238E27FC236}">
                <a16:creationId xmlns:a16="http://schemas.microsoft.com/office/drawing/2014/main" id="{CECB9765-1F1E-4606-8E08-77B3BE157674}"/>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286E7028-7708-43BB-891E-75487FD208D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45458B0E-2302-4B7C-8231-395419800EBD}" type="slidenum">
              <a:rPr lang="en-US" altLang="zh-CN"/>
              <a:pPr/>
              <a:t>19</a:t>
            </a:fld>
            <a:endParaRPr lang="en-US" altLang="zh-CN"/>
          </a:p>
        </p:txBody>
      </p:sp>
      <p:sp>
        <p:nvSpPr>
          <p:cNvPr id="40962" name="Rectangle 2">
            <a:extLst>
              <a:ext uri="{FF2B5EF4-FFF2-40B4-BE49-F238E27FC236}">
                <a16:creationId xmlns:a16="http://schemas.microsoft.com/office/drawing/2014/main" id="{C55782C0-448E-4C4F-8B4B-86A45743C572}"/>
              </a:ext>
            </a:extLst>
          </p:cNvPr>
          <p:cNvSpPr>
            <a:spLocks noRot="1" noChangeArrowheads="1" noTextEdit="1"/>
          </p:cNvSpPr>
          <p:nvPr>
            <p:ph type="sldImg" idx="4294967295"/>
          </p:nvPr>
        </p:nvSpPr>
        <p:spPr>
          <a:ln/>
        </p:spPr>
      </p:sp>
      <p:sp>
        <p:nvSpPr>
          <p:cNvPr id="40963" name="Rectangle 3">
            <a:extLst>
              <a:ext uri="{FF2B5EF4-FFF2-40B4-BE49-F238E27FC236}">
                <a16:creationId xmlns:a16="http://schemas.microsoft.com/office/drawing/2014/main" id="{85265756-F99C-4287-8A50-0E4697287936}"/>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7">
            <a:extLst>
              <a:ext uri="{FF2B5EF4-FFF2-40B4-BE49-F238E27FC236}">
                <a16:creationId xmlns:a16="http://schemas.microsoft.com/office/drawing/2014/main" id="{AD898E8C-7BEB-4720-9F22-18DA2184823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F931ED33-7A84-4F8E-B17D-982465D2E947}" type="slidenum">
              <a:rPr lang="en-US" altLang="zh-CN"/>
              <a:pPr/>
              <a:t>2</a:t>
            </a:fld>
            <a:endParaRPr lang="en-US" altLang="zh-CN"/>
          </a:p>
        </p:txBody>
      </p:sp>
      <p:sp>
        <p:nvSpPr>
          <p:cNvPr id="6146" name="Rectangle 2">
            <a:extLst>
              <a:ext uri="{FF2B5EF4-FFF2-40B4-BE49-F238E27FC236}">
                <a16:creationId xmlns:a16="http://schemas.microsoft.com/office/drawing/2014/main" id="{29D1401B-C6E9-4AEC-87B3-B15AEFB0F3B3}"/>
              </a:ext>
            </a:extLst>
          </p:cNvPr>
          <p:cNvSpPr>
            <a:spLocks noRot="1" noChangeArrowheads="1" noTextEdit="1"/>
          </p:cNvSpPr>
          <p:nvPr>
            <p:ph type="sldImg" idx="4294967295"/>
          </p:nvPr>
        </p:nvSpPr>
        <p:spPr>
          <a:ln/>
        </p:spPr>
      </p:sp>
      <p:sp>
        <p:nvSpPr>
          <p:cNvPr id="6147" name="Rectangle 3">
            <a:extLst>
              <a:ext uri="{FF2B5EF4-FFF2-40B4-BE49-F238E27FC236}">
                <a16:creationId xmlns:a16="http://schemas.microsoft.com/office/drawing/2014/main" id="{E9ECF555-0B4C-402F-AF4E-C40A302961B5}"/>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a:extLst>
              <a:ext uri="{FF2B5EF4-FFF2-40B4-BE49-F238E27FC236}">
                <a16:creationId xmlns:a16="http://schemas.microsoft.com/office/drawing/2014/main" id="{047ABA73-3E9F-42C1-9646-1CB97C3298D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26E2CE76-AD13-4F67-9503-CF9875057775}" type="slidenum">
              <a:rPr lang="en-US" altLang="zh-CN"/>
              <a:pPr/>
              <a:t>3</a:t>
            </a:fld>
            <a:endParaRPr lang="en-US" altLang="zh-CN"/>
          </a:p>
        </p:txBody>
      </p:sp>
      <p:sp>
        <p:nvSpPr>
          <p:cNvPr id="8194" name="Rectangle 2">
            <a:extLst>
              <a:ext uri="{FF2B5EF4-FFF2-40B4-BE49-F238E27FC236}">
                <a16:creationId xmlns:a16="http://schemas.microsoft.com/office/drawing/2014/main" id="{D0E5746D-8148-4E30-AD66-D706A66C5A81}"/>
              </a:ext>
            </a:extLst>
          </p:cNvPr>
          <p:cNvSpPr>
            <a:spLocks noRot="1" noChangeArrowheads="1" noTextEdit="1"/>
          </p:cNvSpPr>
          <p:nvPr>
            <p:ph type="sldImg" idx="4294967295"/>
          </p:nvPr>
        </p:nvSpPr>
        <p:spPr>
          <a:ln/>
        </p:spPr>
      </p:sp>
      <p:sp>
        <p:nvSpPr>
          <p:cNvPr id="8195" name="Rectangle 3">
            <a:extLst>
              <a:ext uri="{FF2B5EF4-FFF2-40B4-BE49-F238E27FC236}">
                <a16:creationId xmlns:a16="http://schemas.microsoft.com/office/drawing/2014/main" id="{A7A1C65A-A87C-41BE-9CEB-38D0F0BA6A5D}"/>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7">
            <a:extLst>
              <a:ext uri="{FF2B5EF4-FFF2-40B4-BE49-F238E27FC236}">
                <a16:creationId xmlns:a16="http://schemas.microsoft.com/office/drawing/2014/main" id="{1A2CE545-BB1D-4276-9954-E844C65958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7FF370A5-7B97-45A6-AE0B-56B4EF14898B}" type="slidenum">
              <a:rPr lang="en-US" altLang="zh-CN"/>
              <a:pPr/>
              <a:t>4</a:t>
            </a:fld>
            <a:endParaRPr lang="en-US" altLang="zh-CN"/>
          </a:p>
        </p:txBody>
      </p:sp>
      <p:sp>
        <p:nvSpPr>
          <p:cNvPr id="10242" name="Rectangle 2">
            <a:extLst>
              <a:ext uri="{FF2B5EF4-FFF2-40B4-BE49-F238E27FC236}">
                <a16:creationId xmlns:a16="http://schemas.microsoft.com/office/drawing/2014/main" id="{C8625701-DA4F-4707-B386-5B75B50D43A9}"/>
              </a:ext>
            </a:extLst>
          </p:cNvPr>
          <p:cNvSpPr>
            <a:spLocks noRot="1" noChangeArrowheads="1" noTextEdit="1"/>
          </p:cNvSpPr>
          <p:nvPr>
            <p:ph type="sldImg" idx="4294967295"/>
          </p:nvPr>
        </p:nvSpPr>
        <p:spPr>
          <a:ln/>
        </p:spPr>
      </p:sp>
      <p:sp>
        <p:nvSpPr>
          <p:cNvPr id="10243" name="Rectangle 3">
            <a:extLst>
              <a:ext uri="{FF2B5EF4-FFF2-40B4-BE49-F238E27FC236}">
                <a16:creationId xmlns:a16="http://schemas.microsoft.com/office/drawing/2014/main" id="{5C85BA2F-BC55-4E01-96BF-64CA5E43D923}"/>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7">
            <a:extLst>
              <a:ext uri="{FF2B5EF4-FFF2-40B4-BE49-F238E27FC236}">
                <a16:creationId xmlns:a16="http://schemas.microsoft.com/office/drawing/2014/main" id="{E1C1B7E4-D3CC-4D71-B8B8-D8878FD2330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366B6A77-7F7E-4B76-952B-6BE6F41C1907}" type="slidenum">
              <a:rPr lang="en-US" altLang="zh-CN"/>
              <a:pPr/>
              <a:t>5</a:t>
            </a:fld>
            <a:endParaRPr lang="en-US" altLang="zh-CN"/>
          </a:p>
        </p:txBody>
      </p:sp>
      <p:sp>
        <p:nvSpPr>
          <p:cNvPr id="12290" name="Rectangle 2">
            <a:extLst>
              <a:ext uri="{FF2B5EF4-FFF2-40B4-BE49-F238E27FC236}">
                <a16:creationId xmlns:a16="http://schemas.microsoft.com/office/drawing/2014/main" id="{EF77FB08-116A-42D7-8EC4-A19AFA348EF3}"/>
              </a:ext>
            </a:extLst>
          </p:cNvPr>
          <p:cNvSpPr>
            <a:spLocks noRot="1" noChangeArrowheads="1" noTextEdit="1"/>
          </p:cNvSpPr>
          <p:nvPr>
            <p:ph type="sldImg" idx="4294967295"/>
          </p:nvPr>
        </p:nvSpPr>
        <p:spPr>
          <a:ln/>
        </p:spPr>
      </p:sp>
      <p:sp>
        <p:nvSpPr>
          <p:cNvPr id="12291" name="Rectangle 3">
            <a:extLst>
              <a:ext uri="{FF2B5EF4-FFF2-40B4-BE49-F238E27FC236}">
                <a16:creationId xmlns:a16="http://schemas.microsoft.com/office/drawing/2014/main" id="{48943022-1F3A-4C2F-916D-CE82202F86A0}"/>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7">
            <a:extLst>
              <a:ext uri="{FF2B5EF4-FFF2-40B4-BE49-F238E27FC236}">
                <a16:creationId xmlns:a16="http://schemas.microsoft.com/office/drawing/2014/main" id="{6383D64F-FE8C-4691-9507-A9088CB7AAF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E42DBC95-2A03-483F-A6EF-0201238B0D4C}" type="slidenum">
              <a:rPr lang="en-US" altLang="zh-CN"/>
              <a:pPr/>
              <a:t>6</a:t>
            </a:fld>
            <a:endParaRPr lang="en-US" altLang="zh-CN"/>
          </a:p>
        </p:txBody>
      </p:sp>
      <p:sp>
        <p:nvSpPr>
          <p:cNvPr id="14338" name="Rectangle 2">
            <a:extLst>
              <a:ext uri="{FF2B5EF4-FFF2-40B4-BE49-F238E27FC236}">
                <a16:creationId xmlns:a16="http://schemas.microsoft.com/office/drawing/2014/main" id="{77CD62B2-0386-4004-B773-17A7A6F0EE7A}"/>
              </a:ext>
            </a:extLst>
          </p:cNvPr>
          <p:cNvSpPr>
            <a:spLocks noRot="1" noChangeArrowheads="1" noTextEdit="1"/>
          </p:cNvSpPr>
          <p:nvPr>
            <p:ph type="sldImg" idx="4294967295"/>
          </p:nvPr>
        </p:nvSpPr>
        <p:spPr>
          <a:ln/>
        </p:spPr>
      </p:sp>
      <p:sp>
        <p:nvSpPr>
          <p:cNvPr id="14339" name="Rectangle 3">
            <a:extLst>
              <a:ext uri="{FF2B5EF4-FFF2-40B4-BE49-F238E27FC236}">
                <a16:creationId xmlns:a16="http://schemas.microsoft.com/office/drawing/2014/main" id="{A26498DE-138A-40A2-90F1-03273F8C8559}"/>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a:extLst>
              <a:ext uri="{FF2B5EF4-FFF2-40B4-BE49-F238E27FC236}">
                <a16:creationId xmlns:a16="http://schemas.microsoft.com/office/drawing/2014/main" id="{8521384B-DCB5-494D-9963-64F74F9CAE1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6B62D812-DB54-45BC-BA90-7AECC98C7CBA}" type="slidenum">
              <a:rPr lang="en-US" altLang="zh-CN"/>
              <a:pPr/>
              <a:t>7</a:t>
            </a:fld>
            <a:endParaRPr lang="en-US" altLang="zh-CN"/>
          </a:p>
        </p:txBody>
      </p:sp>
      <p:sp>
        <p:nvSpPr>
          <p:cNvPr id="16386" name="Rectangle 2">
            <a:extLst>
              <a:ext uri="{FF2B5EF4-FFF2-40B4-BE49-F238E27FC236}">
                <a16:creationId xmlns:a16="http://schemas.microsoft.com/office/drawing/2014/main" id="{142FBB23-21E6-47CB-A556-94F11EA8602C}"/>
              </a:ext>
            </a:extLst>
          </p:cNvPr>
          <p:cNvSpPr>
            <a:spLocks noRot="1" noChangeArrowheads="1" noTextEdit="1"/>
          </p:cNvSpPr>
          <p:nvPr>
            <p:ph type="sldImg" idx="4294967295"/>
          </p:nvPr>
        </p:nvSpPr>
        <p:spPr>
          <a:ln/>
        </p:spPr>
      </p:sp>
      <p:sp>
        <p:nvSpPr>
          <p:cNvPr id="16387" name="Rectangle 3">
            <a:extLst>
              <a:ext uri="{FF2B5EF4-FFF2-40B4-BE49-F238E27FC236}">
                <a16:creationId xmlns:a16="http://schemas.microsoft.com/office/drawing/2014/main" id="{C025D3E3-B2A1-4BD6-9A73-85FD7A525506}"/>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39CCB1EE-7B8C-4262-A1C6-5923850475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00CF4C03-5955-42FE-8D28-8490F09B6358}" type="slidenum">
              <a:rPr lang="en-US" altLang="zh-CN"/>
              <a:pPr/>
              <a:t>8</a:t>
            </a:fld>
            <a:endParaRPr lang="en-US" altLang="zh-CN"/>
          </a:p>
        </p:txBody>
      </p:sp>
      <p:sp>
        <p:nvSpPr>
          <p:cNvPr id="18434" name="Rectangle 2">
            <a:extLst>
              <a:ext uri="{FF2B5EF4-FFF2-40B4-BE49-F238E27FC236}">
                <a16:creationId xmlns:a16="http://schemas.microsoft.com/office/drawing/2014/main" id="{5F70D34E-403B-4AFD-AB96-BEF417C0B7A0}"/>
              </a:ext>
            </a:extLst>
          </p:cNvPr>
          <p:cNvSpPr>
            <a:spLocks noRot="1" noChangeArrowheads="1" noTextEdit="1"/>
          </p:cNvSpPr>
          <p:nvPr>
            <p:ph type="sldImg" idx="4294967295"/>
          </p:nvPr>
        </p:nvSpPr>
        <p:spPr>
          <a:ln/>
        </p:spPr>
      </p:sp>
      <p:sp>
        <p:nvSpPr>
          <p:cNvPr id="18435" name="Rectangle 3">
            <a:extLst>
              <a:ext uri="{FF2B5EF4-FFF2-40B4-BE49-F238E27FC236}">
                <a16:creationId xmlns:a16="http://schemas.microsoft.com/office/drawing/2014/main" id="{576A2429-C5FF-43C3-9E8D-FA0C97FE04C8}"/>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D66BE08A-514D-43D9-B0F8-191F76F39D7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fld id="{AD5EA6AD-2D02-4186-A6AC-7F93BB5CBE19}" type="slidenum">
              <a:rPr lang="en-US" altLang="zh-CN"/>
              <a:pPr/>
              <a:t>9</a:t>
            </a:fld>
            <a:endParaRPr lang="en-US" altLang="zh-CN"/>
          </a:p>
        </p:txBody>
      </p:sp>
      <p:sp>
        <p:nvSpPr>
          <p:cNvPr id="20482" name="Rectangle 2">
            <a:extLst>
              <a:ext uri="{FF2B5EF4-FFF2-40B4-BE49-F238E27FC236}">
                <a16:creationId xmlns:a16="http://schemas.microsoft.com/office/drawing/2014/main" id="{DB7B7C59-CE5F-43A0-8E08-A7F72DA60E15}"/>
              </a:ext>
            </a:extLst>
          </p:cNvPr>
          <p:cNvSpPr>
            <a:spLocks noRot="1" noChangeArrowheads="1" noTextEdit="1"/>
          </p:cNvSpPr>
          <p:nvPr>
            <p:ph type="sldImg" idx="4294967295"/>
          </p:nvPr>
        </p:nvSpPr>
        <p:spPr>
          <a:ln/>
        </p:spPr>
      </p:sp>
      <p:sp>
        <p:nvSpPr>
          <p:cNvPr id="20483" name="Rectangle 3">
            <a:extLst>
              <a:ext uri="{FF2B5EF4-FFF2-40B4-BE49-F238E27FC236}">
                <a16:creationId xmlns:a16="http://schemas.microsoft.com/office/drawing/2014/main" id="{560FE1E1-E9B2-4725-9615-F54F0178E7E0}"/>
              </a:ext>
            </a:extLst>
          </p:cNvPr>
          <p:cNvSpPr>
            <a:spLocks noGrp="1" noChangeArrowheads="1"/>
          </p:cNvSpPr>
          <p:nvPr>
            <p:ph type="body" idx="4294967295"/>
          </p:nvPr>
        </p:nvSpPr>
        <p:spPr/>
        <p:txBody>
          <a:bodyPr>
            <a:prstTxWarp prst="textNoShape">
              <a:avLst/>
            </a:prstTxWarp>
          </a:bodyPr>
          <a:lstStyle/>
          <a:p>
            <a:pPr eaLnBrk="1" hangingPunct="1"/>
            <a:endParaRPr lang="zh-CN"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noProof="1"/>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noProof="1"/>
              <a:t>单击此处编辑母版副标题样式</a:t>
            </a:r>
          </a:p>
        </p:txBody>
      </p:sp>
      <p:sp>
        <p:nvSpPr>
          <p:cNvPr id="4" name="Rectangle 6">
            <a:extLst>
              <a:ext uri="{FF2B5EF4-FFF2-40B4-BE49-F238E27FC236}">
                <a16:creationId xmlns:a16="http://schemas.microsoft.com/office/drawing/2014/main" id="{46A023A5-BEDA-4046-B13E-74A6E5443259}"/>
              </a:ext>
            </a:extLst>
          </p:cNvPr>
          <p:cNvSpPr>
            <a:spLocks noGrp="1" noChangeArrowheads="1"/>
          </p:cNvSpPr>
          <p:nvPr>
            <p:ph type="sldNum" sz="quarter" idx="10"/>
          </p:nvPr>
        </p:nvSpPr>
        <p:spPr>
          <a:ln/>
        </p:spPr>
        <p:txBody>
          <a:bodyPr/>
          <a:lstStyle>
            <a:lvl1pPr>
              <a:defRPr/>
            </a:lvl1pPr>
          </a:lstStyle>
          <a:p>
            <a:pPr>
              <a:defRPr/>
            </a:pPr>
            <a:fld id="{DE846A15-713D-4C32-9287-74FAD3B6C712}" type="slidenum">
              <a:rPr lang="en-US" altLang="zh-CN"/>
              <a:pPr>
                <a:defRPr/>
              </a:pPr>
              <a:t>‹#›</a:t>
            </a:fld>
            <a:endParaRPr lang="en-US" altLang="zh-CN"/>
          </a:p>
        </p:txBody>
      </p:sp>
    </p:spTree>
    <p:extLst>
      <p:ext uri="{BB962C8B-B14F-4D97-AF65-F5344CB8AC3E}">
        <p14:creationId xmlns:p14="http://schemas.microsoft.com/office/powerpoint/2010/main" val="31287270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6">
            <a:extLst>
              <a:ext uri="{FF2B5EF4-FFF2-40B4-BE49-F238E27FC236}">
                <a16:creationId xmlns:a16="http://schemas.microsoft.com/office/drawing/2014/main" id="{00D9309A-14D2-4672-B59B-376E938F2ED4}"/>
              </a:ext>
            </a:extLst>
          </p:cNvPr>
          <p:cNvSpPr>
            <a:spLocks noGrp="1" noChangeArrowheads="1"/>
          </p:cNvSpPr>
          <p:nvPr>
            <p:ph type="sldNum" sz="quarter" idx="10"/>
          </p:nvPr>
        </p:nvSpPr>
        <p:spPr>
          <a:ln/>
        </p:spPr>
        <p:txBody>
          <a:bodyPr/>
          <a:lstStyle>
            <a:lvl1pPr>
              <a:defRPr/>
            </a:lvl1pPr>
          </a:lstStyle>
          <a:p>
            <a:pPr>
              <a:defRPr/>
            </a:pPr>
            <a:fld id="{01E3ED09-3FAB-4872-A814-4D45E9E4673D}" type="slidenum">
              <a:rPr lang="en-US" altLang="zh-CN"/>
              <a:pPr>
                <a:defRPr/>
              </a:pPr>
              <a:t>‹#›</a:t>
            </a:fld>
            <a:endParaRPr lang="en-US" altLang="zh-CN"/>
          </a:p>
        </p:txBody>
      </p:sp>
    </p:spTree>
    <p:extLst>
      <p:ext uri="{BB962C8B-B14F-4D97-AF65-F5344CB8AC3E}">
        <p14:creationId xmlns:p14="http://schemas.microsoft.com/office/powerpoint/2010/main" val="1262168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6">
            <a:extLst>
              <a:ext uri="{FF2B5EF4-FFF2-40B4-BE49-F238E27FC236}">
                <a16:creationId xmlns:a16="http://schemas.microsoft.com/office/drawing/2014/main" id="{BD607377-8D13-4863-9FCB-4FA854333FC1}"/>
              </a:ext>
            </a:extLst>
          </p:cNvPr>
          <p:cNvSpPr>
            <a:spLocks noGrp="1" noChangeArrowheads="1"/>
          </p:cNvSpPr>
          <p:nvPr>
            <p:ph type="sldNum" sz="quarter" idx="10"/>
          </p:nvPr>
        </p:nvSpPr>
        <p:spPr>
          <a:ln/>
        </p:spPr>
        <p:txBody>
          <a:bodyPr/>
          <a:lstStyle>
            <a:lvl1pPr>
              <a:defRPr/>
            </a:lvl1pPr>
          </a:lstStyle>
          <a:p>
            <a:pPr>
              <a:defRPr/>
            </a:pPr>
            <a:fld id="{46F07D7D-302D-45FA-9E20-E03CCE2AD191}" type="slidenum">
              <a:rPr lang="en-US" altLang="zh-CN"/>
              <a:pPr>
                <a:defRPr/>
              </a:pPr>
              <a:t>‹#›</a:t>
            </a:fld>
            <a:endParaRPr lang="en-US" altLang="zh-CN"/>
          </a:p>
        </p:txBody>
      </p:sp>
    </p:spTree>
    <p:extLst>
      <p:ext uri="{BB962C8B-B14F-4D97-AF65-F5344CB8AC3E}">
        <p14:creationId xmlns:p14="http://schemas.microsoft.com/office/powerpoint/2010/main" val="8811407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dgm" preserve="1">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noProof="1"/>
              <a:t>单击此处编辑母版标题样式</a:t>
            </a:r>
          </a:p>
        </p:txBody>
      </p:sp>
      <p:sp>
        <p:nvSpPr>
          <p:cNvPr id="3" name="SmartArt 占位符 2"/>
          <p:cNvSpPr>
            <a:spLocks noGrp="1"/>
          </p:cNvSpPr>
          <p:nvPr>
            <p:ph type="pic" idx="1"/>
          </p:nvPr>
        </p:nvSpPr>
        <p:spPr>
          <a:xfrm>
            <a:off x="457200" y="1600200"/>
            <a:ext cx="8229600" cy="4525963"/>
          </a:xfrm>
        </p:spPr>
        <p:txBody>
          <a:bodyPr/>
          <a:lstStyle/>
          <a:p>
            <a:pPr lvl="0"/>
            <a:endParaRPr lang="zh-CN" altLang="en-US" noProof="0"/>
          </a:p>
        </p:txBody>
      </p:sp>
      <p:sp>
        <p:nvSpPr>
          <p:cNvPr id="4" name="Rectangle 6">
            <a:extLst>
              <a:ext uri="{FF2B5EF4-FFF2-40B4-BE49-F238E27FC236}">
                <a16:creationId xmlns:a16="http://schemas.microsoft.com/office/drawing/2014/main" id="{006EAC30-4BEF-4EA8-8D37-BF7963BF4CF3}"/>
              </a:ext>
            </a:extLst>
          </p:cNvPr>
          <p:cNvSpPr>
            <a:spLocks noGrp="1" noChangeArrowheads="1"/>
          </p:cNvSpPr>
          <p:nvPr>
            <p:ph type="sldNum" sz="quarter" idx="10"/>
          </p:nvPr>
        </p:nvSpPr>
        <p:spPr>
          <a:ln/>
        </p:spPr>
        <p:txBody>
          <a:bodyPr/>
          <a:lstStyle>
            <a:lvl1pPr>
              <a:defRPr/>
            </a:lvl1pPr>
          </a:lstStyle>
          <a:p>
            <a:pPr>
              <a:defRPr/>
            </a:pPr>
            <a:fld id="{DD030245-724C-4BD6-9248-6CEFE0702E1A}" type="slidenum">
              <a:rPr lang="en-US" altLang="zh-CN"/>
              <a:pPr>
                <a:defRPr/>
              </a:pPr>
              <a:t>‹#›</a:t>
            </a:fld>
            <a:endParaRPr lang="en-US" altLang="zh-CN"/>
          </a:p>
        </p:txBody>
      </p:sp>
    </p:spTree>
    <p:extLst>
      <p:ext uri="{BB962C8B-B14F-4D97-AF65-F5344CB8AC3E}">
        <p14:creationId xmlns:p14="http://schemas.microsoft.com/office/powerpoint/2010/main" val="18476322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noProof="1"/>
              <a:t>单击此处编辑母版标题样式</a:t>
            </a:r>
          </a:p>
        </p:txBody>
      </p:sp>
      <p:sp>
        <p:nvSpPr>
          <p:cNvPr id="3" name="表格占位符 2"/>
          <p:cNvSpPr>
            <a:spLocks noGrp="1"/>
          </p:cNvSpPr>
          <p:nvPr>
            <p:ph type="tbl" idx="1"/>
          </p:nvPr>
        </p:nvSpPr>
        <p:spPr>
          <a:xfrm>
            <a:off x="457200" y="1600200"/>
            <a:ext cx="8229600" cy="4525963"/>
          </a:xfrm>
        </p:spPr>
        <p:txBody>
          <a:bodyPr/>
          <a:lstStyle/>
          <a:p>
            <a:pPr lvl="0"/>
            <a:endParaRPr lang="zh-CN" altLang="en-US" noProof="0"/>
          </a:p>
        </p:txBody>
      </p:sp>
      <p:sp>
        <p:nvSpPr>
          <p:cNvPr id="4" name="Rectangle 6">
            <a:extLst>
              <a:ext uri="{FF2B5EF4-FFF2-40B4-BE49-F238E27FC236}">
                <a16:creationId xmlns:a16="http://schemas.microsoft.com/office/drawing/2014/main" id="{69C359E0-65CE-4A15-A6D2-9F2D404A416A}"/>
              </a:ext>
            </a:extLst>
          </p:cNvPr>
          <p:cNvSpPr>
            <a:spLocks noGrp="1" noChangeArrowheads="1"/>
          </p:cNvSpPr>
          <p:nvPr>
            <p:ph type="sldNum" sz="quarter" idx="10"/>
          </p:nvPr>
        </p:nvSpPr>
        <p:spPr>
          <a:ln/>
        </p:spPr>
        <p:txBody>
          <a:bodyPr/>
          <a:lstStyle>
            <a:lvl1pPr>
              <a:defRPr/>
            </a:lvl1pPr>
          </a:lstStyle>
          <a:p>
            <a:pPr>
              <a:defRPr/>
            </a:pPr>
            <a:fld id="{6FF4DA69-13F9-4BB4-BCB2-6C632EDC96D5}" type="slidenum">
              <a:rPr lang="en-US" altLang="zh-CN"/>
              <a:pPr>
                <a:defRPr/>
              </a:pPr>
              <a:t>‹#›</a:t>
            </a:fld>
            <a:endParaRPr lang="en-US" altLang="zh-CN"/>
          </a:p>
        </p:txBody>
      </p:sp>
    </p:spTree>
    <p:extLst>
      <p:ext uri="{BB962C8B-B14F-4D97-AF65-F5344CB8AC3E}">
        <p14:creationId xmlns:p14="http://schemas.microsoft.com/office/powerpoint/2010/main" val="2250357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Rectangle 6">
            <a:extLst>
              <a:ext uri="{FF2B5EF4-FFF2-40B4-BE49-F238E27FC236}">
                <a16:creationId xmlns:a16="http://schemas.microsoft.com/office/drawing/2014/main" id="{3DE4B5C9-9C50-46B3-9D3E-418F0C810249}"/>
              </a:ext>
            </a:extLst>
          </p:cNvPr>
          <p:cNvSpPr>
            <a:spLocks noGrp="1" noChangeArrowheads="1"/>
          </p:cNvSpPr>
          <p:nvPr>
            <p:ph type="sldNum" sz="quarter" idx="10"/>
          </p:nvPr>
        </p:nvSpPr>
        <p:spPr>
          <a:ln/>
        </p:spPr>
        <p:txBody>
          <a:bodyPr/>
          <a:lstStyle>
            <a:lvl1pPr>
              <a:defRPr/>
            </a:lvl1pPr>
          </a:lstStyle>
          <a:p>
            <a:pPr>
              <a:defRPr/>
            </a:pPr>
            <a:fld id="{85BC3DD1-09C0-4654-AA11-E72B44F33999}" type="slidenum">
              <a:rPr lang="en-US" altLang="zh-CN"/>
              <a:pPr>
                <a:defRPr/>
              </a:pPr>
              <a:t>‹#›</a:t>
            </a:fld>
            <a:endParaRPr lang="en-US" altLang="zh-CN"/>
          </a:p>
        </p:txBody>
      </p:sp>
    </p:spTree>
    <p:extLst>
      <p:ext uri="{BB962C8B-B14F-4D97-AF65-F5344CB8AC3E}">
        <p14:creationId xmlns:p14="http://schemas.microsoft.com/office/powerpoint/2010/main" val="2897956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noProof="1"/>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noProof="1"/>
              <a:t>单击此处编辑母版文本样式</a:t>
            </a:r>
          </a:p>
        </p:txBody>
      </p:sp>
      <p:sp>
        <p:nvSpPr>
          <p:cNvPr id="4" name="Rectangle 6">
            <a:extLst>
              <a:ext uri="{FF2B5EF4-FFF2-40B4-BE49-F238E27FC236}">
                <a16:creationId xmlns:a16="http://schemas.microsoft.com/office/drawing/2014/main" id="{0E76CF56-266F-4F14-98A9-4503D9395BD6}"/>
              </a:ext>
            </a:extLst>
          </p:cNvPr>
          <p:cNvSpPr>
            <a:spLocks noGrp="1" noChangeArrowheads="1"/>
          </p:cNvSpPr>
          <p:nvPr>
            <p:ph type="sldNum" sz="quarter" idx="10"/>
          </p:nvPr>
        </p:nvSpPr>
        <p:spPr>
          <a:ln/>
        </p:spPr>
        <p:txBody>
          <a:bodyPr/>
          <a:lstStyle>
            <a:lvl1pPr>
              <a:defRPr/>
            </a:lvl1pPr>
          </a:lstStyle>
          <a:p>
            <a:pPr>
              <a:defRPr/>
            </a:pPr>
            <a:fld id="{84D26E33-6CA5-4D5A-A2C5-9A834B295F67}" type="slidenum">
              <a:rPr lang="en-US" altLang="zh-CN"/>
              <a:pPr>
                <a:defRPr/>
              </a:pPr>
              <a:t>‹#›</a:t>
            </a:fld>
            <a:endParaRPr lang="en-US" altLang="zh-CN"/>
          </a:p>
        </p:txBody>
      </p:sp>
    </p:spTree>
    <p:extLst>
      <p:ext uri="{BB962C8B-B14F-4D97-AF65-F5344CB8AC3E}">
        <p14:creationId xmlns:p14="http://schemas.microsoft.com/office/powerpoint/2010/main" val="2338520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Rectangle 6">
            <a:extLst>
              <a:ext uri="{FF2B5EF4-FFF2-40B4-BE49-F238E27FC236}">
                <a16:creationId xmlns:a16="http://schemas.microsoft.com/office/drawing/2014/main" id="{30598134-FDE6-410C-AD1E-A779FCCBC9EC}"/>
              </a:ext>
            </a:extLst>
          </p:cNvPr>
          <p:cNvSpPr>
            <a:spLocks noGrp="1" noChangeArrowheads="1"/>
          </p:cNvSpPr>
          <p:nvPr>
            <p:ph type="sldNum" sz="quarter" idx="10"/>
          </p:nvPr>
        </p:nvSpPr>
        <p:spPr>
          <a:ln/>
        </p:spPr>
        <p:txBody>
          <a:bodyPr/>
          <a:lstStyle>
            <a:lvl1pPr>
              <a:defRPr/>
            </a:lvl1pPr>
          </a:lstStyle>
          <a:p>
            <a:pPr>
              <a:defRPr/>
            </a:pPr>
            <a:fld id="{D9BF50EF-0B4F-4B13-A916-B907BFA5D5B2}" type="slidenum">
              <a:rPr lang="en-US" altLang="zh-CN"/>
              <a:pPr>
                <a:defRPr/>
              </a:pPr>
              <a:t>‹#›</a:t>
            </a:fld>
            <a:endParaRPr lang="en-US" altLang="zh-CN"/>
          </a:p>
        </p:txBody>
      </p:sp>
    </p:spTree>
    <p:extLst>
      <p:ext uri="{BB962C8B-B14F-4D97-AF65-F5344CB8AC3E}">
        <p14:creationId xmlns:p14="http://schemas.microsoft.com/office/powerpoint/2010/main" val="37723341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noProof="1"/>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Rectangle 6">
            <a:extLst>
              <a:ext uri="{FF2B5EF4-FFF2-40B4-BE49-F238E27FC236}">
                <a16:creationId xmlns:a16="http://schemas.microsoft.com/office/drawing/2014/main" id="{2CB34952-8966-40F0-8565-7C96A08F785A}"/>
              </a:ext>
            </a:extLst>
          </p:cNvPr>
          <p:cNvSpPr>
            <a:spLocks noGrp="1" noChangeArrowheads="1"/>
          </p:cNvSpPr>
          <p:nvPr>
            <p:ph type="sldNum" sz="quarter" idx="10"/>
          </p:nvPr>
        </p:nvSpPr>
        <p:spPr>
          <a:ln/>
        </p:spPr>
        <p:txBody>
          <a:bodyPr/>
          <a:lstStyle>
            <a:lvl1pPr>
              <a:defRPr/>
            </a:lvl1pPr>
          </a:lstStyle>
          <a:p>
            <a:pPr>
              <a:defRPr/>
            </a:pPr>
            <a:fld id="{49B25A9F-CF31-4345-A532-AAA3D12A2BDE}" type="slidenum">
              <a:rPr lang="en-US" altLang="zh-CN"/>
              <a:pPr>
                <a:defRPr/>
              </a:pPr>
              <a:t>‹#›</a:t>
            </a:fld>
            <a:endParaRPr lang="en-US" altLang="zh-CN"/>
          </a:p>
        </p:txBody>
      </p:sp>
    </p:spTree>
    <p:extLst>
      <p:ext uri="{BB962C8B-B14F-4D97-AF65-F5344CB8AC3E}">
        <p14:creationId xmlns:p14="http://schemas.microsoft.com/office/powerpoint/2010/main" val="1538232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Rectangle 6">
            <a:extLst>
              <a:ext uri="{FF2B5EF4-FFF2-40B4-BE49-F238E27FC236}">
                <a16:creationId xmlns:a16="http://schemas.microsoft.com/office/drawing/2014/main" id="{8146CAE8-722B-4E2F-A55B-3D0344B84B4A}"/>
              </a:ext>
            </a:extLst>
          </p:cNvPr>
          <p:cNvSpPr>
            <a:spLocks noGrp="1" noChangeArrowheads="1"/>
          </p:cNvSpPr>
          <p:nvPr>
            <p:ph type="sldNum" sz="quarter" idx="10"/>
          </p:nvPr>
        </p:nvSpPr>
        <p:spPr>
          <a:ln/>
        </p:spPr>
        <p:txBody>
          <a:bodyPr/>
          <a:lstStyle>
            <a:lvl1pPr>
              <a:defRPr/>
            </a:lvl1pPr>
          </a:lstStyle>
          <a:p>
            <a:pPr>
              <a:defRPr/>
            </a:pPr>
            <a:fld id="{F3C716A2-C09B-401E-9146-FB67794AFEEF}" type="slidenum">
              <a:rPr lang="en-US" altLang="zh-CN"/>
              <a:pPr>
                <a:defRPr/>
              </a:pPr>
              <a:t>‹#›</a:t>
            </a:fld>
            <a:endParaRPr lang="en-US" altLang="zh-CN"/>
          </a:p>
        </p:txBody>
      </p:sp>
    </p:spTree>
    <p:extLst>
      <p:ext uri="{BB962C8B-B14F-4D97-AF65-F5344CB8AC3E}">
        <p14:creationId xmlns:p14="http://schemas.microsoft.com/office/powerpoint/2010/main" val="22794237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2076FA56-5363-4501-B236-DE3746D52B3D}"/>
              </a:ext>
            </a:extLst>
          </p:cNvPr>
          <p:cNvSpPr>
            <a:spLocks noGrp="1" noChangeArrowheads="1"/>
          </p:cNvSpPr>
          <p:nvPr>
            <p:ph type="sldNum" sz="quarter" idx="10"/>
          </p:nvPr>
        </p:nvSpPr>
        <p:spPr>
          <a:ln/>
        </p:spPr>
        <p:txBody>
          <a:bodyPr/>
          <a:lstStyle>
            <a:lvl1pPr>
              <a:defRPr/>
            </a:lvl1pPr>
          </a:lstStyle>
          <a:p>
            <a:pPr>
              <a:defRPr/>
            </a:pPr>
            <a:fld id="{BF8FE7EA-EA53-4C04-94D8-0680B87D1021}" type="slidenum">
              <a:rPr lang="en-US" altLang="zh-CN"/>
              <a:pPr>
                <a:defRPr/>
              </a:pPr>
              <a:t>‹#›</a:t>
            </a:fld>
            <a:endParaRPr lang="en-US" altLang="zh-CN"/>
          </a:p>
        </p:txBody>
      </p:sp>
    </p:spTree>
    <p:extLst>
      <p:ext uri="{BB962C8B-B14F-4D97-AF65-F5344CB8AC3E}">
        <p14:creationId xmlns:p14="http://schemas.microsoft.com/office/powerpoint/2010/main" val="3322916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noProof="1"/>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p>
        </p:txBody>
      </p:sp>
      <p:sp>
        <p:nvSpPr>
          <p:cNvPr id="5" name="Rectangle 6">
            <a:extLst>
              <a:ext uri="{FF2B5EF4-FFF2-40B4-BE49-F238E27FC236}">
                <a16:creationId xmlns:a16="http://schemas.microsoft.com/office/drawing/2014/main" id="{2A61F67F-4BDC-4F64-8396-DBA5FD89A3B5}"/>
              </a:ext>
            </a:extLst>
          </p:cNvPr>
          <p:cNvSpPr>
            <a:spLocks noGrp="1" noChangeArrowheads="1"/>
          </p:cNvSpPr>
          <p:nvPr>
            <p:ph type="sldNum" sz="quarter" idx="10"/>
          </p:nvPr>
        </p:nvSpPr>
        <p:spPr>
          <a:ln/>
        </p:spPr>
        <p:txBody>
          <a:bodyPr/>
          <a:lstStyle>
            <a:lvl1pPr>
              <a:defRPr/>
            </a:lvl1pPr>
          </a:lstStyle>
          <a:p>
            <a:pPr>
              <a:defRPr/>
            </a:pPr>
            <a:fld id="{82F3BAAD-E33F-498C-81A0-964011D0D49E}" type="slidenum">
              <a:rPr lang="en-US" altLang="zh-CN"/>
              <a:pPr>
                <a:defRPr/>
              </a:pPr>
              <a:t>‹#›</a:t>
            </a:fld>
            <a:endParaRPr lang="en-US" altLang="zh-CN"/>
          </a:p>
        </p:txBody>
      </p:sp>
    </p:spTree>
    <p:extLst>
      <p:ext uri="{BB962C8B-B14F-4D97-AF65-F5344CB8AC3E}">
        <p14:creationId xmlns:p14="http://schemas.microsoft.com/office/powerpoint/2010/main" val="4146199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noProof="1"/>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noProof="1"/>
              <a:t>单击此处编辑母版文本样式</a:t>
            </a:r>
          </a:p>
        </p:txBody>
      </p:sp>
      <p:sp>
        <p:nvSpPr>
          <p:cNvPr id="5" name="Rectangle 6">
            <a:extLst>
              <a:ext uri="{FF2B5EF4-FFF2-40B4-BE49-F238E27FC236}">
                <a16:creationId xmlns:a16="http://schemas.microsoft.com/office/drawing/2014/main" id="{7CD32D35-5160-43C6-9F1C-83590A1D44A7}"/>
              </a:ext>
            </a:extLst>
          </p:cNvPr>
          <p:cNvSpPr>
            <a:spLocks noGrp="1" noChangeArrowheads="1"/>
          </p:cNvSpPr>
          <p:nvPr>
            <p:ph type="sldNum" sz="quarter" idx="10"/>
          </p:nvPr>
        </p:nvSpPr>
        <p:spPr>
          <a:ln/>
        </p:spPr>
        <p:txBody>
          <a:bodyPr/>
          <a:lstStyle>
            <a:lvl1pPr>
              <a:defRPr/>
            </a:lvl1pPr>
          </a:lstStyle>
          <a:p>
            <a:pPr>
              <a:defRPr/>
            </a:pPr>
            <a:fld id="{A47007A9-CE4C-4858-AEEB-4CB786CF43AE}" type="slidenum">
              <a:rPr lang="en-US" altLang="zh-CN"/>
              <a:pPr>
                <a:defRPr/>
              </a:pPr>
              <a:t>‹#›</a:t>
            </a:fld>
            <a:endParaRPr lang="en-US" altLang="zh-CN"/>
          </a:p>
        </p:txBody>
      </p:sp>
    </p:spTree>
    <p:extLst>
      <p:ext uri="{BB962C8B-B14F-4D97-AF65-F5344CB8AC3E}">
        <p14:creationId xmlns:p14="http://schemas.microsoft.com/office/powerpoint/2010/main" val="1714537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27B00F1B-A084-4ED6-A009-B0EB1BFF5086}"/>
              </a:ext>
            </a:extLst>
          </p:cNvPr>
          <p:cNvSpPr>
            <a:spLocks noGrp="1" noChangeArrowheads="1"/>
          </p:cNvSpPr>
          <p:nvPr>
            <p:ph type="title" idx="4294967295"/>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027" name="Rectangle 3">
            <a:extLst>
              <a:ext uri="{FF2B5EF4-FFF2-40B4-BE49-F238E27FC236}">
                <a16:creationId xmlns:a16="http://schemas.microsoft.com/office/drawing/2014/main" id="{5A7D4E87-8149-4CF6-B355-99191B2137E2}"/>
              </a:ext>
            </a:extLst>
          </p:cNvPr>
          <p:cNvSpPr>
            <a:spLocks noGrp="1" noChangeArrowheads="1"/>
          </p:cNvSpPr>
          <p:nvPr>
            <p:ph type="body" idx="4294967295"/>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9574" name="Rectangle 6">
            <a:extLst>
              <a:ext uri="{FF2B5EF4-FFF2-40B4-BE49-F238E27FC236}">
                <a16:creationId xmlns:a16="http://schemas.microsoft.com/office/drawing/2014/main" id="{ACEA6498-DDE1-455E-B2C6-4061FE5F9E61}"/>
              </a:ext>
            </a:extLst>
          </p:cNvPr>
          <p:cNvSpPr>
            <a:spLocks noGrp="1" noChangeArrowheads="1"/>
          </p:cNvSpPr>
          <p:nvPr>
            <p:ph type="sldNum" sz="quarter" idx="4"/>
          </p:nvPr>
        </p:nvSpPr>
        <p:spPr bwMode="auto">
          <a:xfrm>
            <a:off x="3810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smtClean="0"/>
            </a:lvl1pPr>
          </a:lstStyle>
          <a:p>
            <a:pPr>
              <a:defRPr/>
            </a:pPr>
            <a:fld id="{D5F1BC38-5C37-4CAF-BF00-DEA2B44FF883}" type="slidenum">
              <a:rPr lang="en-US" altLang="zh-CN"/>
              <a:pPr>
                <a:defRPr/>
              </a:pPr>
              <a:t>‹#›</a:t>
            </a:fld>
            <a:endParaRPr lang="en-US" altLang="zh-CN"/>
          </a:p>
        </p:txBody>
      </p:sp>
      <p:pic>
        <p:nvPicPr>
          <p:cNvPr id="1029" name="Picture 8" descr="ESEC Logo">
            <a:extLst>
              <a:ext uri="{FF2B5EF4-FFF2-40B4-BE49-F238E27FC236}">
                <a16:creationId xmlns:a16="http://schemas.microsoft.com/office/drawing/2014/main" id="{A5DC980B-B5BE-484A-BA78-B228EA95D440}"/>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8077200" y="5791200"/>
            <a:ext cx="10668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0" name="Rectangle 11">
            <a:extLst>
              <a:ext uri="{FF2B5EF4-FFF2-40B4-BE49-F238E27FC236}">
                <a16:creationId xmlns:a16="http://schemas.microsoft.com/office/drawing/2014/main" id="{9390FB8C-8078-424D-B5B9-231ED4C5EB96}"/>
              </a:ext>
            </a:extLst>
          </p:cNvPr>
          <p:cNvSpPr>
            <a:spLocks noChangeArrowheads="1"/>
          </p:cNvSpPr>
          <p:nvPr/>
        </p:nvSpPr>
        <p:spPr bwMode="auto">
          <a:xfrm>
            <a:off x="5257800" y="6324600"/>
            <a:ext cx="28956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z="1400" b="1">
                <a:solidFill>
                  <a:schemeClr val="accent2"/>
                </a:solidFill>
                <a:ea typeface="华文新魏" panose="02010800040101010101" pitchFamily="2" charset="-122"/>
              </a:rPr>
              <a:t>电子科技大学嵌入式软件工程中心</a:t>
            </a:r>
          </a:p>
        </p:txBody>
      </p:sp>
      <p:pic>
        <p:nvPicPr>
          <p:cNvPr id="1031" name="Picture 12" descr="uestclogo">
            <a:extLst>
              <a:ext uri="{FF2B5EF4-FFF2-40B4-BE49-F238E27FC236}">
                <a16:creationId xmlns:a16="http://schemas.microsoft.com/office/drawing/2014/main" id="{EA89FCF9-AECD-495C-B024-C48CEB36039F}"/>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152400" y="152400"/>
            <a:ext cx="762000"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52" r:id="rId1"/>
    <p:sldLayoutId id="2147483751" r:id="rId2"/>
    <p:sldLayoutId id="2147483750" r:id="rId3"/>
    <p:sldLayoutId id="2147483749" r:id="rId4"/>
    <p:sldLayoutId id="2147483748" r:id="rId5"/>
    <p:sldLayoutId id="2147483747" r:id="rId6"/>
    <p:sldLayoutId id="2147483746" r:id="rId7"/>
    <p:sldLayoutId id="2147483745" r:id="rId8"/>
    <p:sldLayoutId id="2147483744" r:id="rId9"/>
    <p:sldLayoutId id="2147483743" r:id="rId10"/>
    <p:sldLayoutId id="2147483742" r:id="rId11"/>
    <p:sldLayoutId id="2147483741" r:id="rId12"/>
    <p:sldLayoutId id="2147483740" r:id="rId13"/>
  </p:sldLayoutIdLst>
  <p:txStyles>
    <p:titleStyle>
      <a:lvl1pPr algn="ctr" rtl="0" eaLnBrk="0" fontAlgn="base" hangingPunct="0">
        <a:spcBef>
          <a:spcPct val="0"/>
        </a:spcBef>
        <a:spcAft>
          <a:spcPct val="0"/>
        </a:spcAft>
        <a:defRPr sz="4400" b="1">
          <a:solidFill>
            <a:srgbClr val="A50021"/>
          </a:solidFill>
          <a:latin typeface="+mj-lt"/>
          <a:ea typeface="+mj-ea"/>
          <a:cs typeface="+mj-cs"/>
        </a:defRPr>
      </a:lvl1pPr>
      <a:lvl2pPr algn="ctr" rtl="0" eaLnBrk="0" fontAlgn="base" hangingPunct="0">
        <a:spcBef>
          <a:spcPct val="0"/>
        </a:spcBef>
        <a:spcAft>
          <a:spcPct val="0"/>
        </a:spcAft>
        <a:defRPr sz="4400" b="1">
          <a:solidFill>
            <a:srgbClr val="A50021"/>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b="1">
          <a:solidFill>
            <a:srgbClr val="A50021"/>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b="1">
          <a:solidFill>
            <a:srgbClr val="A50021"/>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b="1">
          <a:solidFill>
            <a:srgbClr val="A50021"/>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b="1">
          <a:solidFill>
            <a:srgbClr val="A50021"/>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b="1">
          <a:solidFill>
            <a:srgbClr val="A50021"/>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b="1">
          <a:solidFill>
            <a:srgbClr val="A50021"/>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b="1">
          <a:solidFill>
            <a:srgbClr val="A50021"/>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b="1">
          <a:solidFill>
            <a:schemeClr val="accent2"/>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j-lt"/>
          <a:ea typeface="+mj-ea"/>
        </a:defRPr>
      </a:lvl2pPr>
      <a:lvl3pPr marL="1143000" indent="-228600" algn="l" rtl="0" eaLnBrk="0" fontAlgn="base" hangingPunct="0">
        <a:spcBef>
          <a:spcPct val="20000"/>
        </a:spcBef>
        <a:spcAft>
          <a:spcPct val="0"/>
        </a:spcAft>
        <a:buChar char="•"/>
        <a:defRPr sz="2400">
          <a:solidFill>
            <a:schemeClr val="accent2"/>
          </a:solidFill>
          <a:latin typeface="+mj-lt"/>
          <a:ea typeface="+mj-ea"/>
        </a:defRPr>
      </a:lvl3pPr>
      <a:lvl4pPr marL="1600200" indent="-228600" algn="l" rtl="0" eaLnBrk="0" fontAlgn="base" hangingPunct="0">
        <a:spcBef>
          <a:spcPct val="20000"/>
        </a:spcBef>
        <a:spcAft>
          <a:spcPct val="0"/>
        </a:spcAft>
        <a:buChar char="–"/>
        <a:defRPr sz="2000">
          <a:solidFill>
            <a:schemeClr val="tx1"/>
          </a:solidFill>
          <a:latin typeface="+mj-lt"/>
          <a:ea typeface="+mj-ea"/>
        </a:defRPr>
      </a:lvl4pPr>
      <a:lvl5pPr marL="2057400" indent="-228600" algn="l" rtl="0" eaLnBrk="0" fontAlgn="base" hangingPunct="0">
        <a:spcBef>
          <a:spcPct val="20000"/>
        </a:spcBef>
        <a:spcAft>
          <a:spcPct val="0"/>
        </a:spcAft>
        <a:buChar char="»"/>
        <a:defRPr sz="2000">
          <a:solidFill>
            <a:schemeClr val="accent2"/>
          </a:solidFill>
          <a:latin typeface="+mj-lt"/>
          <a:ea typeface="+mj-ea"/>
        </a:defRPr>
      </a:lvl5pPr>
      <a:lvl6pPr marL="2514600" indent="-228600" algn="l" rtl="0" fontAlgn="base">
        <a:spcBef>
          <a:spcPct val="20000"/>
        </a:spcBef>
        <a:spcAft>
          <a:spcPct val="0"/>
        </a:spcAft>
        <a:buChar char="»"/>
        <a:defRPr sz="2000">
          <a:solidFill>
            <a:schemeClr val="accent2"/>
          </a:solidFill>
          <a:latin typeface="+mj-lt"/>
          <a:ea typeface="+mj-ea"/>
        </a:defRPr>
      </a:lvl6pPr>
      <a:lvl7pPr marL="2971800" indent="-228600" algn="l" rtl="0" fontAlgn="base">
        <a:spcBef>
          <a:spcPct val="20000"/>
        </a:spcBef>
        <a:spcAft>
          <a:spcPct val="0"/>
        </a:spcAft>
        <a:buChar char="»"/>
        <a:defRPr sz="2000">
          <a:solidFill>
            <a:schemeClr val="accent2"/>
          </a:solidFill>
          <a:latin typeface="+mj-lt"/>
          <a:ea typeface="+mj-ea"/>
        </a:defRPr>
      </a:lvl7pPr>
      <a:lvl8pPr marL="3429000" indent="-228600" algn="l" rtl="0" fontAlgn="base">
        <a:spcBef>
          <a:spcPct val="20000"/>
        </a:spcBef>
        <a:spcAft>
          <a:spcPct val="0"/>
        </a:spcAft>
        <a:buChar char="»"/>
        <a:defRPr sz="2000">
          <a:solidFill>
            <a:schemeClr val="accent2"/>
          </a:solidFill>
          <a:latin typeface="+mj-lt"/>
          <a:ea typeface="+mj-ea"/>
        </a:defRPr>
      </a:lvl8pPr>
      <a:lvl9pPr marL="3886200" indent="-228600" algn="l" rtl="0" fontAlgn="base">
        <a:spcBef>
          <a:spcPct val="20000"/>
        </a:spcBef>
        <a:spcAft>
          <a:spcPct val="0"/>
        </a:spcAft>
        <a:buChar char="»"/>
        <a:defRPr sz="2000">
          <a:solidFill>
            <a:schemeClr val="accent2"/>
          </a:solidFill>
          <a:latin typeface="+mj-lt"/>
          <a:ea typeface="+mj-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6.m4a"/><Relationship Id="rId7" Type="http://schemas.openxmlformats.org/officeDocument/2006/relationships/image" Target="../media/image6.png"/><Relationship Id="rId2" Type="http://schemas.microsoft.com/office/2007/relationships/media" Target="../media/media16.m4a"/><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media" Target="../media/media17.m4a"/><Relationship Id="rId7" Type="http://schemas.openxmlformats.org/officeDocument/2006/relationships/oleObject" Target="../embeddings/oleObject2.bin"/><Relationship Id="rId2" Type="http://schemas.openxmlformats.org/officeDocument/2006/relationships/tags" Target="../tags/tag5.xml"/><Relationship Id="rId1" Type="http://schemas.openxmlformats.org/officeDocument/2006/relationships/vmlDrawing" Target="../drawings/vmlDrawing2.vml"/><Relationship Id="rId6" Type="http://schemas.openxmlformats.org/officeDocument/2006/relationships/notesSlide" Target="../notesSlides/notesSlide17.xml"/><Relationship Id="rId5" Type="http://schemas.openxmlformats.org/officeDocument/2006/relationships/slideLayout" Target="../slideLayouts/slideLayout2.xml"/><Relationship Id="rId4" Type="http://schemas.openxmlformats.org/officeDocument/2006/relationships/audio" Target="../media/media17.m4a"/><Relationship Id="rId9"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audio" Target="../media/media18.m4a"/><Relationship Id="rId7" Type="http://schemas.openxmlformats.org/officeDocument/2006/relationships/image" Target="../media/image8.png"/><Relationship Id="rId2" Type="http://schemas.microsoft.com/office/2007/relationships/media" Target="../media/media18.m4a"/><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notesSlide" Target="../notesSlides/notesSlide18.xml"/><Relationship Id="rId10" Type="http://schemas.openxmlformats.org/officeDocument/2006/relationships/image" Target="../media/image3.png"/><Relationship Id="rId4" Type="http://schemas.openxmlformats.org/officeDocument/2006/relationships/slideLayout" Target="../slideLayouts/slideLayout2.xml"/><Relationship Id="rId9" Type="http://schemas.openxmlformats.org/officeDocument/2006/relationships/image" Target="../media/image9.png"/></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9.m4a"/><Relationship Id="rId7" Type="http://schemas.openxmlformats.org/officeDocument/2006/relationships/image" Target="../media/image10.png"/><Relationship Id="rId2" Type="http://schemas.microsoft.com/office/2007/relationships/media" Target="../media/media19.m4a"/><Relationship Id="rId1" Type="http://schemas.openxmlformats.org/officeDocument/2006/relationships/vmlDrawing" Target="../drawings/vmlDrawing4.vml"/><Relationship Id="rId6" Type="http://schemas.openxmlformats.org/officeDocument/2006/relationships/oleObject" Target="../embeddings/oleObject5.bin"/><Relationship Id="rId5" Type="http://schemas.openxmlformats.org/officeDocument/2006/relationships/notesSlide" Target="../notesSlides/notesSlide19.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7.m4a"/><Relationship Id="rId7" Type="http://schemas.openxmlformats.org/officeDocument/2006/relationships/image" Target="../media/image5.png"/><Relationship Id="rId2" Type="http://schemas.microsoft.com/office/2007/relationships/media" Target="../media/media7.m4a"/><Relationship Id="rId1" Type="http://schemas.openxmlformats.org/officeDocument/2006/relationships/tags" Target="../tags/tag1.xml"/><Relationship Id="rId6" Type="http://schemas.openxmlformats.org/officeDocument/2006/relationships/image" Target="../media/image4.jpe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3" name="Rectangle 2">
            <a:extLst>
              <a:ext uri="{FF2B5EF4-FFF2-40B4-BE49-F238E27FC236}">
                <a16:creationId xmlns:a16="http://schemas.microsoft.com/office/drawing/2014/main" id="{8FD1A1AB-3001-4D14-9268-12A4A2193F10}"/>
              </a:ext>
            </a:extLst>
          </p:cNvPr>
          <p:cNvSpPr>
            <a:spLocks noGrp="1" noChangeArrowheads="1"/>
          </p:cNvSpPr>
          <p:nvPr>
            <p:ph type="ctrTitle"/>
          </p:nvPr>
        </p:nvSpPr>
        <p:spPr>
          <a:xfrm>
            <a:off x="762000" y="1828800"/>
            <a:ext cx="7620000" cy="3200400"/>
          </a:xfrm>
        </p:spPr>
        <p:txBody>
          <a:bodyPr/>
          <a:lstStyle/>
          <a:p>
            <a:pPr eaLnBrk="1" hangingPunct="1"/>
            <a:r>
              <a:rPr lang="zh-CN" altLang="en-US" sz="4000" dirty="0"/>
              <a:t>嵌入式系统设计</a:t>
            </a:r>
            <a:br>
              <a:rPr lang="zh-CN" altLang="en-US" sz="4000" dirty="0"/>
            </a:br>
            <a:br>
              <a:rPr lang="zh-CN" altLang="en-US" sz="4000" dirty="0"/>
            </a:br>
            <a:br>
              <a:rPr lang="zh-CN" altLang="en-US" sz="3200" dirty="0">
                <a:solidFill>
                  <a:schemeClr val="accent2"/>
                </a:solidFill>
              </a:rPr>
            </a:br>
            <a:r>
              <a:rPr lang="zh-CN" altLang="en-US" sz="3200" dirty="0">
                <a:solidFill>
                  <a:schemeClr val="accent2"/>
                </a:solidFill>
              </a:rPr>
              <a:t>嵌入式软件工程中心</a:t>
            </a:r>
            <a:br>
              <a:rPr lang="zh-CN" altLang="en-US" sz="3200" dirty="0">
                <a:solidFill>
                  <a:schemeClr val="accent2"/>
                </a:solidFill>
              </a:rPr>
            </a:br>
            <a:r>
              <a:rPr lang="zh-CN" altLang="en-US" sz="3200" dirty="0">
                <a:solidFill>
                  <a:schemeClr val="accent2"/>
                </a:solidFill>
              </a:rPr>
              <a:t>陈虹 罗蕾</a:t>
            </a:r>
            <a:br>
              <a:rPr lang="en-US" altLang="zh-CN" sz="3200" dirty="0">
                <a:solidFill>
                  <a:schemeClr val="accent2"/>
                </a:solidFill>
              </a:rPr>
            </a:br>
            <a:r>
              <a:rPr lang="en-US" altLang="zh-CN" sz="3200" dirty="0">
                <a:solidFill>
                  <a:schemeClr val="accent2"/>
                </a:solidFill>
              </a:rPr>
              <a:t>   chenhong8010@uestc.edu.cn</a:t>
            </a:r>
            <a:br>
              <a:rPr lang="zh-CN" altLang="en-US" sz="3200" dirty="0">
                <a:solidFill>
                  <a:schemeClr val="accent2"/>
                </a:solidFill>
              </a:rPr>
            </a:br>
            <a:r>
              <a:rPr lang="en-US" altLang="zh-CN" sz="3200" dirty="0">
                <a:solidFill>
                  <a:schemeClr val="accent2"/>
                </a:solidFill>
              </a:rPr>
              <a:t>lluo@uestc.edu.cn</a:t>
            </a:r>
          </a:p>
        </p:txBody>
      </p:sp>
      <p:pic>
        <p:nvPicPr>
          <p:cNvPr id="3" name="音频 2">
            <a:hlinkClick r:id="" action="ppaction://media"/>
            <a:extLst>
              <a:ext uri="{FF2B5EF4-FFF2-40B4-BE49-F238E27FC236}">
                <a16:creationId xmlns:a16="http://schemas.microsoft.com/office/drawing/2014/main" id="{93465205-81F1-4026-BD05-576406255BE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941"/>
    </mc:Choice>
    <mc:Fallback>
      <p:transition spd="slow" advTm="39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F66398ED-8A2F-47C3-94D2-715A54EB99F4}"/>
              </a:ext>
            </a:extLst>
          </p:cNvPr>
          <p:cNvSpPr>
            <a:spLocks noGrp="1" noChangeArrowheads="1"/>
          </p:cNvSpPr>
          <p:nvPr>
            <p:ph type="title"/>
          </p:nvPr>
        </p:nvSpPr>
        <p:spPr/>
        <p:txBody>
          <a:bodyPr/>
          <a:lstStyle/>
          <a:p>
            <a:pPr eaLnBrk="1" hangingPunct="1"/>
            <a:r>
              <a:rPr lang="zh-CN" altLang="en-US"/>
              <a:t>主要内容</a:t>
            </a:r>
          </a:p>
        </p:txBody>
      </p:sp>
      <p:sp>
        <p:nvSpPr>
          <p:cNvPr id="145411" name="Rectangle 3">
            <a:extLst>
              <a:ext uri="{FF2B5EF4-FFF2-40B4-BE49-F238E27FC236}">
                <a16:creationId xmlns:a16="http://schemas.microsoft.com/office/drawing/2014/main" id="{58ACA761-302A-4B35-9AF3-1E949455625B}"/>
              </a:ext>
            </a:extLst>
          </p:cNvPr>
          <p:cNvSpPr>
            <a:spLocks noGrp="1" noChangeArrowheads="1"/>
          </p:cNvSpPr>
          <p:nvPr>
            <p:ph idx="1"/>
          </p:nvPr>
        </p:nvSpPr>
        <p:spPr>
          <a:xfrm>
            <a:off x="838200" y="1524000"/>
            <a:ext cx="7575550" cy="4114800"/>
          </a:xfrm>
        </p:spPr>
        <p:txBody>
          <a:bodyPr/>
          <a:lstStyle/>
          <a:p>
            <a:pPr eaLnBrk="1" hangingPunct="1">
              <a:spcBef>
                <a:spcPct val="40000"/>
              </a:spcBef>
            </a:pPr>
            <a:r>
              <a:rPr lang="zh-CN" altLang="en-US"/>
              <a:t>嵌入式系统概述</a:t>
            </a:r>
          </a:p>
          <a:p>
            <a:pPr eaLnBrk="1" hangingPunct="1">
              <a:spcBef>
                <a:spcPct val="40000"/>
              </a:spcBef>
            </a:pPr>
            <a:r>
              <a:rPr lang="zh-CN" altLang="en-US"/>
              <a:t>嵌入式系统的应用领域</a:t>
            </a:r>
          </a:p>
          <a:p>
            <a:pPr eaLnBrk="1" hangingPunct="1">
              <a:spcBef>
                <a:spcPct val="40000"/>
              </a:spcBef>
            </a:pPr>
            <a:r>
              <a:rPr lang="zh-CN" altLang="en-US"/>
              <a:t>嵌入式系统的发展趋势</a:t>
            </a:r>
          </a:p>
        </p:txBody>
      </p:sp>
      <p:pic>
        <p:nvPicPr>
          <p:cNvPr id="2" name="音频 1">
            <a:hlinkClick r:id="" action="ppaction://media"/>
            <a:extLst>
              <a:ext uri="{FF2B5EF4-FFF2-40B4-BE49-F238E27FC236}">
                <a16:creationId xmlns:a16="http://schemas.microsoft.com/office/drawing/2014/main" id="{AC9E469A-871E-4AAB-8583-9167287EA39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686800" y="6400800"/>
            <a:ext cx="304800" cy="304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286"/>
    </mc:Choice>
    <mc:Fallback>
      <p:transition spd="slow" advTm="142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 presetClass="entr" presetSubtype="2" fill="hold" grpId="0" nodeType="clickEffect">
                                  <p:stCondLst>
                                    <p:cond delay="0"/>
                                  </p:stCondLst>
                                  <p:childTnLst>
                                    <p:set>
                                      <p:cBhvr>
                                        <p:cTn id="10" dur="1" fill="hold">
                                          <p:stCondLst>
                                            <p:cond delay="0"/>
                                          </p:stCondLst>
                                        </p:cTn>
                                        <p:tgtEl>
                                          <p:spTgt spid="145411">
                                            <p:txEl>
                                              <p:pRg st="0" end="0"/>
                                            </p:txEl>
                                          </p:spTgt>
                                        </p:tgtEl>
                                        <p:attrNameLst>
                                          <p:attrName>style.visibility</p:attrName>
                                        </p:attrNameLst>
                                      </p:cBhvr>
                                      <p:to>
                                        <p:strVal val="visible"/>
                                      </p:to>
                                    </p:set>
                                    <p:anim calcmode="lin" valueType="num">
                                      <p:cBhvr additive="base">
                                        <p:cTn id="11" dur="500" fill="hold"/>
                                        <p:tgtEl>
                                          <p:spTgt spid="145411">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4541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145411">
                                            <p:txEl>
                                              <p:pRg st="1" end="1"/>
                                            </p:txEl>
                                          </p:spTgt>
                                        </p:tgtEl>
                                        <p:attrNameLst>
                                          <p:attrName>style.visibility</p:attrName>
                                        </p:attrNameLst>
                                      </p:cBhvr>
                                      <p:to>
                                        <p:strVal val="visible"/>
                                      </p:to>
                                    </p:set>
                                    <p:anim calcmode="lin" valueType="num">
                                      <p:cBhvr additive="base">
                                        <p:cTn id="17" dur="500" fill="hold"/>
                                        <p:tgtEl>
                                          <p:spTgt spid="145411">
                                            <p:txEl>
                                              <p:pRg st="1" end="1"/>
                                            </p:txEl>
                                          </p:spTgt>
                                        </p:tgtEl>
                                        <p:attrNameLst>
                                          <p:attrName>ppt_x</p:attrName>
                                        </p:attrNameLst>
                                      </p:cBhvr>
                                      <p:tavLst>
                                        <p:tav tm="0">
                                          <p:val>
                                            <p:strVal val="1+#ppt_w/2"/>
                                          </p:val>
                                        </p:tav>
                                        <p:tav tm="100000">
                                          <p:val>
                                            <p:strVal val="#ppt_x"/>
                                          </p:val>
                                        </p:tav>
                                      </p:tavLst>
                                    </p:anim>
                                    <p:anim calcmode="lin" valueType="num">
                                      <p:cBhvr additive="base">
                                        <p:cTn id="18" dur="500" fill="hold"/>
                                        <p:tgtEl>
                                          <p:spTgt spid="145411">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2" presetClass="entr" presetSubtype="2" fill="hold" grpId="0" nodeType="clickEffect">
                                  <p:stCondLst>
                                    <p:cond delay="0"/>
                                  </p:stCondLst>
                                  <p:childTnLst>
                                    <p:set>
                                      <p:cBhvr>
                                        <p:cTn id="22" dur="1" fill="hold">
                                          <p:stCondLst>
                                            <p:cond delay="0"/>
                                          </p:stCondLst>
                                        </p:cTn>
                                        <p:tgtEl>
                                          <p:spTgt spid="145411">
                                            <p:txEl>
                                              <p:pRg st="2" end="2"/>
                                            </p:txEl>
                                          </p:spTgt>
                                        </p:tgtEl>
                                        <p:attrNameLst>
                                          <p:attrName>style.visibility</p:attrName>
                                        </p:attrNameLst>
                                      </p:cBhvr>
                                      <p:to>
                                        <p:strVal val="visible"/>
                                      </p:to>
                                    </p:set>
                                    <p:anim calcmode="lin" valueType="num">
                                      <p:cBhvr additive="base">
                                        <p:cTn id="23" dur="500" fill="hold"/>
                                        <p:tgtEl>
                                          <p:spTgt spid="145411">
                                            <p:txEl>
                                              <p:pRg st="2" end="2"/>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145411">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2"/>
                </p:tgtEl>
              </p:cMediaNode>
            </p:audio>
          </p:childTnLst>
        </p:cTn>
      </p:par>
    </p:tnLst>
    <p:bldLst>
      <p:bldP spid="145411"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CF198A3F-FF94-4AEF-B728-DDACE60E7F04}"/>
              </a:ext>
            </a:extLst>
          </p:cNvPr>
          <p:cNvSpPr>
            <a:spLocks noChangeArrowheads="1"/>
          </p:cNvSpPr>
          <p:nvPr/>
        </p:nvSpPr>
        <p:spPr bwMode="auto">
          <a:xfrm>
            <a:off x="990600" y="2057400"/>
            <a:ext cx="7848600" cy="190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r>
              <a:rPr lang="zh-CN" altLang="en-US" sz="3600" b="1" u="sng">
                <a:solidFill>
                  <a:srgbClr val="003366"/>
                </a:solidFill>
                <a:latin typeface="楷体_GB2312" pitchFamily="49" charset="-122"/>
                <a:ea typeface="楷体_GB2312" pitchFamily="49" charset="-122"/>
              </a:rPr>
              <a:t>第一节</a:t>
            </a:r>
            <a:br>
              <a:rPr lang="zh-CN" altLang="en-US" sz="3600" b="1" u="sng">
                <a:solidFill>
                  <a:srgbClr val="003366"/>
                </a:solidFill>
                <a:latin typeface="楷体_GB2312" pitchFamily="49" charset="-122"/>
                <a:ea typeface="楷体_GB2312" pitchFamily="49" charset="-122"/>
              </a:rPr>
            </a:br>
            <a:br>
              <a:rPr lang="zh-CN" altLang="en-US" sz="3600" b="1" u="sng">
                <a:solidFill>
                  <a:srgbClr val="003366"/>
                </a:solidFill>
                <a:latin typeface="楷体_GB2312" pitchFamily="49" charset="-122"/>
                <a:ea typeface="楷体_GB2312" pitchFamily="49" charset="-122"/>
              </a:rPr>
            </a:br>
            <a:r>
              <a:rPr lang="zh-CN" altLang="en-US" sz="3600" b="1" u="sng">
                <a:solidFill>
                  <a:srgbClr val="003366"/>
                </a:solidFill>
                <a:latin typeface="楷体_GB2312" pitchFamily="49" charset="-122"/>
                <a:ea typeface="楷体_GB2312" pitchFamily="49" charset="-122"/>
              </a:rPr>
              <a:t>嵌入式系统概述</a:t>
            </a:r>
          </a:p>
        </p:txBody>
      </p:sp>
      <p:sp>
        <p:nvSpPr>
          <p:cNvPr id="146435" name="Text Box 3">
            <a:extLst>
              <a:ext uri="{FF2B5EF4-FFF2-40B4-BE49-F238E27FC236}">
                <a16:creationId xmlns:a16="http://schemas.microsoft.com/office/drawing/2014/main" id="{5434EF5E-6F6A-43FF-8694-AA3AA451C167}"/>
              </a:ext>
            </a:extLst>
          </p:cNvPr>
          <p:cNvSpPr txBox="1">
            <a:spLocks noChangeArrowheads="1"/>
          </p:cNvSpPr>
          <p:nvPr/>
        </p:nvSpPr>
        <p:spPr bwMode="auto">
          <a:xfrm>
            <a:off x="1981200" y="4267200"/>
            <a:ext cx="5791200"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2400" b="1">
                <a:solidFill>
                  <a:schemeClr val="accent2"/>
                </a:solidFill>
                <a:latin typeface="Times New Roman" panose="02020603050405020304" pitchFamily="18" charset="0"/>
                <a:ea typeface="华文彩云" panose="02010800040101010101" pitchFamily="2" charset="-122"/>
              </a:rPr>
              <a:t>无处不在的嵌入式系统</a:t>
            </a:r>
          </a:p>
          <a:p>
            <a:r>
              <a:rPr lang="zh-CN" altLang="en-US" sz="2400" b="1">
                <a:solidFill>
                  <a:schemeClr val="accent2"/>
                </a:solidFill>
                <a:latin typeface="Times New Roman" panose="02020603050405020304" pitchFamily="18" charset="0"/>
                <a:ea typeface="华文彩云" panose="02010800040101010101" pitchFamily="2" charset="-122"/>
              </a:rPr>
              <a:t>嵌入式系统的定义</a:t>
            </a:r>
          </a:p>
          <a:p>
            <a:r>
              <a:rPr lang="zh-CN" altLang="en-US" sz="2400" b="1">
                <a:solidFill>
                  <a:schemeClr val="accent2"/>
                </a:solidFill>
                <a:latin typeface="Times New Roman" panose="02020603050405020304" pitchFamily="18" charset="0"/>
                <a:ea typeface="华文彩云" panose="02010800040101010101" pitchFamily="2" charset="-122"/>
              </a:rPr>
              <a:t>嵌入式系统的发展历程</a:t>
            </a:r>
          </a:p>
          <a:p>
            <a:r>
              <a:rPr lang="zh-CN" altLang="en-US" sz="2400" b="1">
                <a:solidFill>
                  <a:schemeClr val="accent2"/>
                </a:solidFill>
                <a:latin typeface="Times New Roman" panose="02020603050405020304" pitchFamily="18" charset="0"/>
                <a:ea typeface="华文彩云" panose="02010800040101010101" pitchFamily="2" charset="-122"/>
              </a:rPr>
              <a:t>嵌入式系统的特点</a:t>
            </a:r>
          </a:p>
          <a:p>
            <a:r>
              <a:rPr lang="zh-CN" altLang="en-US" sz="2400" b="1">
                <a:solidFill>
                  <a:schemeClr val="accent2"/>
                </a:solidFill>
                <a:latin typeface="Times New Roman" panose="02020603050405020304" pitchFamily="18" charset="0"/>
                <a:ea typeface="华文彩云" panose="02010800040101010101" pitchFamily="2" charset="-122"/>
              </a:rPr>
              <a:t>嵌入式系统的分类</a:t>
            </a:r>
          </a:p>
        </p:txBody>
      </p:sp>
      <p:sp>
        <p:nvSpPr>
          <p:cNvPr id="23555" name="Line 4">
            <a:extLst>
              <a:ext uri="{FF2B5EF4-FFF2-40B4-BE49-F238E27FC236}">
                <a16:creationId xmlns:a16="http://schemas.microsoft.com/office/drawing/2014/main" id="{B74F7F21-AA48-411F-B513-8C844E3BA11B}"/>
              </a:ext>
            </a:extLst>
          </p:cNvPr>
          <p:cNvSpPr>
            <a:spLocks noChangeShapeType="1"/>
          </p:cNvSpPr>
          <p:nvPr/>
        </p:nvSpPr>
        <p:spPr bwMode="auto">
          <a:xfrm>
            <a:off x="1371600" y="4267200"/>
            <a:ext cx="7391400" cy="0"/>
          </a:xfrm>
          <a:prstGeom prst="line">
            <a:avLst/>
          </a:prstGeom>
          <a:noFill/>
          <a:ln w="25400">
            <a:solidFill>
              <a:srgbClr val="CC9900"/>
            </a:solidFill>
            <a:round/>
            <a:headEnd/>
            <a:tailEnd/>
          </a:ln>
          <a:extLst>
            <a:ext uri="{909E8E84-426E-40DD-AFC4-6F175D3DCCD1}">
              <a14:hiddenFill xmlns:a14="http://schemas.microsoft.com/office/drawing/2010/main">
                <a:noFill/>
              </a14:hiddenFill>
            </a:ext>
          </a:extLst>
        </p:spPr>
        <p:txBody>
          <a:bodyPr/>
          <a:lstStyle/>
          <a:p>
            <a:endParaRPr lang="zh-CN" altLang="en-US"/>
          </a:p>
        </p:txBody>
      </p:sp>
      <p:pic>
        <p:nvPicPr>
          <p:cNvPr id="2" name="音频 1">
            <a:hlinkClick r:id="" action="ppaction://media"/>
            <a:extLst>
              <a:ext uri="{FF2B5EF4-FFF2-40B4-BE49-F238E27FC236}">
                <a16:creationId xmlns:a16="http://schemas.microsoft.com/office/drawing/2014/main" id="{E68BEAE3-33EF-44D2-92A0-60BBAAD3FC6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686800" y="6400800"/>
            <a:ext cx="304800" cy="304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4839"/>
    </mc:Choice>
    <mc:Fallback>
      <p:transition spd="slow" advTm="44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146435"/>
                                        </p:tgtEl>
                                        <p:attrNameLst>
                                          <p:attrName>style.visibility</p:attrName>
                                        </p:attrNameLst>
                                      </p:cBhvr>
                                      <p:to>
                                        <p:strVal val="visible"/>
                                      </p:to>
                                    </p:set>
                                    <p:animEffect transition="in" filter="dissolve">
                                      <p:cBhvr>
                                        <p:cTn id="11" dur="500"/>
                                        <p:tgtEl>
                                          <p:spTgt spid="14643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
                </p:tgtEl>
              </p:cMediaNode>
            </p:audio>
          </p:childTnLst>
        </p:cTn>
      </p:par>
    </p:tnLst>
    <p:bldLst>
      <p:bldP spid="14643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a:extLst>
              <a:ext uri="{FF2B5EF4-FFF2-40B4-BE49-F238E27FC236}">
                <a16:creationId xmlns:a16="http://schemas.microsoft.com/office/drawing/2014/main" id="{E0FEEB0C-97A2-40FF-BF88-2FFDE5C6AD53}"/>
              </a:ext>
            </a:extLst>
          </p:cNvPr>
          <p:cNvSpPr>
            <a:spLocks noChangeArrowheads="1"/>
          </p:cNvSpPr>
          <p:nvPr/>
        </p:nvSpPr>
        <p:spPr bwMode="auto">
          <a:xfrm>
            <a:off x="838200" y="319088"/>
            <a:ext cx="7685088"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ctr"/>
          <a:lstStyle/>
          <a:p>
            <a:pPr algn="ctr"/>
            <a:r>
              <a:rPr lang="zh-CN" altLang="en-US" sz="4400" b="1">
                <a:solidFill>
                  <a:srgbClr val="A50021"/>
                </a:solidFill>
              </a:rPr>
              <a:t>计算机发展的三大阶段</a:t>
            </a:r>
          </a:p>
        </p:txBody>
      </p:sp>
      <p:sp>
        <p:nvSpPr>
          <p:cNvPr id="25602" name="Rectangle 3">
            <a:extLst>
              <a:ext uri="{FF2B5EF4-FFF2-40B4-BE49-F238E27FC236}">
                <a16:creationId xmlns:a16="http://schemas.microsoft.com/office/drawing/2014/main" id="{FAC20EE1-C41A-425C-91CF-959D1809DF60}"/>
              </a:ext>
            </a:extLst>
          </p:cNvPr>
          <p:cNvSpPr>
            <a:spLocks noChangeArrowheads="1"/>
          </p:cNvSpPr>
          <p:nvPr/>
        </p:nvSpPr>
        <p:spPr bwMode="auto">
          <a:xfrm>
            <a:off x="914400" y="1676400"/>
            <a:ext cx="7415213"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35000"/>
              </a:spcBef>
              <a:buFontTx/>
              <a:buChar char="•"/>
            </a:pPr>
            <a:r>
              <a:rPr lang="zh-CN" altLang="en-US" sz="3200" b="1">
                <a:solidFill>
                  <a:schemeClr val="accent2"/>
                </a:solidFill>
                <a:latin typeface="仿宋_GB2312" pitchFamily="49" charset="-122"/>
                <a:ea typeface="楷体_GB2312" pitchFamily="49" charset="-122"/>
              </a:rPr>
              <a:t>第一阶段：始于五十年代的由</a:t>
            </a:r>
            <a:r>
              <a:rPr lang="en-US" altLang="zh-CN" sz="3200" b="1">
                <a:solidFill>
                  <a:schemeClr val="accent2"/>
                </a:solidFill>
                <a:latin typeface="仿宋_GB2312" pitchFamily="49" charset="-122"/>
                <a:ea typeface="楷体_GB2312" pitchFamily="49" charset="-122"/>
              </a:rPr>
              <a:t>IBM, Burroughs, Honeywell</a:t>
            </a:r>
            <a:r>
              <a:rPr lang="zh-CN" altLang="en-US" sz="3200" b="1">
                <a:solidFill>
                  <a:schemeClr val="accent2"/>
                </a:solidFill>
                <a:latin typeface="仿宋_GB2312" pitchFamily="49" charset="-122"/>
                <a:ea typeface="楷体_GB2312" pitchFamily="49" charset="-122"/>
              </a:rPr>
              <a:t>等公司率先研制的大型机。</a:t>
            </a:r>
          </a:p>
          <a:p>
            <a:pPr eaLnBrk="1" hangingPunct="1">
              <a:spcBef>
                <a:spcPct val="35000"/>
              </a:spcBef>
              <a:buFontTx/>
              <a:buChar char="•"/>
            </a:pPr>
            <a:r>
              <a:rPr lang="zh-CN" altLang="en-US" sz="3200" b="1">
                <a:solidFill>
                  <a:schemeClr val="accent2"/>
                </a:solidFill>
                <a:latin typeface="仿宋_GB2312" pitchFamily="49" charset="-122"/>
                <a:ea typeface="楷体_GB2312" pitchFamily="49" charset="-122"/>
              </a:rPr>
              <a:t>第二阶段</a:t>
            </a:r>
            <a:r>
              <a:rPr lang="zh-CN" altLang="en-US" sz="3200">
                <a:solidFill>
                  <a:schemeClr val="accent2"/>
                </a:solidFill>
                <a:latin typeface="仿宋_GB2312" pitchFamily="49" charset="-122"/>
                <a:ea typeface="楷体_GB2312" pitchFamily="49" charset="-122"/>
              </a:rPr>
              <a:t>：</a:t>
            </a:r>
            <a:r>
              <a:rPr lang="zh-CN" altLang="en-US" sz="3200" b="1">
                <a:solidFill>
                  <a:schemeClr val="accent2"/>
                </a:solidFill>
                <a:latin typeface="仿宋_GB2312" pitchFamily="49" charset="-122"/>
                <a:ea typeface="楷体_GB2312" pitchFamily="49" charset="-122"/>
              </a:rPr>
              <a:t>始于七十年代的个人计算机。</a:t>
            </a:r>
          </a:p>
          <a:p>
            <a:pPr eaLnBrk="1" hangingPunct="1">
              <a:spcBef>
                <a:spcPct val="35000"/>
              </a:spcBef>
              <a:buFontTx/>
              <a:buChar char="•"/>
            </a:pPr>
            <a:r>
              <a:rPr lang="zh-CN" altLang="en-US" sz="3200" b="1">
                <a:solidFill>
                  <a:schemeClr val="accent2"/>
                </a:solidFill>
                <a:latin typeface="仿宋_GB2312" pitchFamily="49" charset="-122"/>
                <a:ea typeface="楷体_GB2312" pitchFamily="49" charset="-122"/>
              </a:rPr>
              <a:t>第三阶段</a:t>
            </a:r>
            <a:r>
              <a:rPr lang="zh-CN" altLang="en-US" sz="3200">
                <a:solidFill>
                  <a:schemeClr val="accent2"/>
                </a:solidFill>
                <a:latin typeface="仿宋_GB2312" pitchFamily="49" charset="-122"/>
                <a:ea typeface="楷体_GB2312" pitchFamily="49" charset="-122"/>
              </a:rPr>
              <a:t>：</a:t>
            </a:r>
            <a:r>
              <a:rPr lang="zh-CN" altLang="en-US" sz="3200" b="1">
                <a:solidFill>
                  <a:schemeClr val="accent2"/>
                </a:solidFill>
                <a:latin typeface="仿宋_GB2312" pitchFamily="49" charset="-122"/>
                <a:ea typeface="楷体_GB2312" pitchFamily="49" charset="-122"/>
              </a:rPr>
              <a:t>计算机正迈入下一个充满机遇的阶段</a:t>
            </a:r>
            <a:r>
              <a:rPr lang="en-US" altLang="zh-CN" sz="3200" b="1">
                <a:solidFill>
                  <a:schemeClr val="accent2"/>
                </a:solidFill>
                <a:ea typeface="楷体_GB2312" pitchFamily="49" charset="-122"/>
              </a:rPr>
              <a:t>—“</a:t>
            </a:r>
            <a:r>
              <a:rPr lang="zh-CN" altLang="en-US" sz="3200" b="1">
                <a:solidFill>
                  <a:srgbClr val="A50021"/>
                </a:solidFill>
                <a:latin typeface="仿宋_GB2312" pitchFamily="49" charset="-122"/>
                <a:ea typeface="楷体_GB2312" pitchFamily="49" charset="-122"/>
              </a:rPr>
              <a:t>后</a:t>
            </a:r>
            <a:r>
              <a:rPr lang="en-US" altLang="zh-CN" sz="3200" b="1">
                <a:solidFill>
                  <a:srgbClr val="A50021"/>
                </a:solidFill>
                <a:latin typeface="仿宋_GB2312" pitchFamily="49" charset="-122"/>
                <a:ea typeface="楷体_GB2312" pitchFamily="49" charset="-122"/>
              </a:rPr>
              <a:t>PC</a:t>
            </a:r>
            <a:r>
              <a:rPr lang="zh-CN" altLang="en-US" sz="3200" b="1">
                <a:solidFill>
                  <a:srgbClr val="A50021"/>
                </a:solidFill>
                <a:latin typeface="仿宋_GB2312" pitchFamily="49" charset="-122"/>
                <a:ea typeface="楷体_GB2312" pitchFamily="49" charset="-122"/>
              </a:rPr>
              <a:t>时代</a:t>
            </a:r>
            <a:r>
              <a:rPr lang="zh-CN" altLang="en-US" sz="3200" b="1">
                <a:solidFill>
                  <a:schemeClr val="accent2"/>
                </a:solidFill>
                <a:ea typeface="楷体_GB2312" pitchFamily="49" charset="-122"/>
              </a:rPr>
              <a:t>”</a:t>
            </a:r>
            <a:r>
              <a:rPr lang="zh-CN" altLang="en-US" sz="3200" b="1">
                <a:solidFill>
                  <a:schemeClr val="accent2"/>
                </a:solidFill>
                <a:latin typeface="仿宋_GB2312" pitchFamily="49" charset="-122"/>
                <a:ea typeface="楷体_GB2312" pitchFamily="49" charset="-122"/>
              </a:rPr>
              <a:t>或</a:t>
            </a:r>
            <a:r>
              <a:rPr lang="zh-CN" altLang="en-US" sz="3200" b="1">
                <a:solidFill>
                  <a:schemeClr val="accent2"/>
                </a:solidFill>
                <a:ea typeface="楷体_GB2312" pitchFamily="49" charset="-122"/>
              </a:rPr>
              <a:t>“</a:t>
            </a:r>
            <a:r>
              <a:rPr lang="zh-CN" altLang="en-US" sz="3200" b="1">
                <a:solidFill>
                  <a:srgbClr val="A50021"/>
                </a:solidFill>
                <a:latin typeface="仿宋_GB2312" pitchFamily="49" charset="-122"/>
                <a:ea typeface="楷体_GB2312" pitchFamily="49" charset="-122"/>
              </a:rPr>
              <a:t>无处不在的计算机</a:t>
            </a:r>
            <a:r>
              <a:rPr lang="zh-CN" altLang="en-US" sz="3200" b="1">
                <a:solidFill>
                  <a:schemeClr val="accent2"/>
                </a:solidFill>
                <a:ea typeface="楷体_GB2312" pitchFamily="49" charset="-122"/>
              </a:rPr>
              <a:t>”</a:t>
            </a:r>
            <a:r>
              <a:rPr lang="zh-CN" altLang="en-US" sz="3200" b="1">
                <a:solidFill>
                  <a:schemeClr val="accent2"/>
                </a:solidFill>
                <a:latin typeface="仿宋_GB2312" pitchFamily="49" charset="-122"/>
                <a:ea typeface="楷体_GB2312" pitchFamily="49" charset="-122"/>
              </a:rPr>
              <a:t>阶段。</a:t>
            </a:r>
          </a:p>
        </p:txBody>
      </p:sp>
      <p:pic>
        <p:nvPicPr>
          <p:cNvPr id="2" name="音频 1">
            <a:hlinkClick r:id="" action="ppaction://media"/>
            <a:extLst>
              <a:ext uri="{FF2B5EF4-FFF2-40B4-BE49-F238E27FC236}">
                <a16:creationId xmlns:a16="http://schemas.microsoft.com/office/drawing/2014/main" id="{7D1AF62E-3A22-46CF-A529-3982BB05E3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3820"/>
    </mc:Choice>
    <mc:Fallback>
      <p:transition spd="slow" advTm="1038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A6378CD9-7B3A-47C5-86BA-213A5B1304E6}"/>
              </a:ext>
            </a:extLst>
          </p:cNvPr>
          <p:cNvSpPr>
            <a:spLocks noGrp="1" noChangeArrowheads="1"/>
          </p:cNvSpPr>
          <p:nvPr>
            <p:ph type="title"/>
          </p:nvPr>
        </p:nvSpPr>
        <p:spPr/>
        <p:txBody>
          <a:bodyPr/>
          <a:lstStyle/>
          <a:p>
            <a:pPr eaLnBrk="1" hangingPunct="1"/>
            <a:r>
              <a:rPr lang="zh-CN" altLang="en-US"/>
              <a:t>计算的发展过程</a:t>
            </a:r>
          </a:p>
        </p:txBody>
      </p:sp>
      <p:sp>
        <p:nvSpPr>
          <p:cNvPr id="148484" name="Line 4">
            <a:extLst>
              <a:ext uri="{FF2B5EF4-FFF2-40B4-BE49-F238E27FC236}">
                <a16:creationId xmlns:a16="http://schemas.microsoft.com/office/drawing/2014/main" id="{EEA1C94F-A578-4CE5-90E2-FDC2644A6F27}"/>
              </a:ext>
            </a:extLst>
          </p:cNvPr>
          <p:cNvSpPr>
            <a:spLocks noChangeShapeType="1"/>
          </p:cNvSpPr>
          <p:nvPr/>
        </p:nvSpPr>
        <p:spPr bwMode="auto">
          <a:xfrm flipV="1">
            <a:off x="1331913" y="1447800"/>
            <a:ext cx="0" cy="4267200"/>
          </a:xfrm>
          <a:prstGeom prst="line">
            <a:avLst/>
          </a:prstGeom>
          <a:noFill/>
          <a:ln w="19050">
            <a:solidFill>
              <a:schemeClr val="tx1"/>
            </a:solidFill>
            <a:round/>
            <a:headEnd/>
            <a:tailEnd type="stealth" w="lg" len="lg"/>
          </a:ln>
          <a:extLst>
            <a:ext uri="{909E8E84-426E-40DD-AFC4-6F175D3DCCD1}">
              <a14:hiddenFill xmlns:a14="http://schemas.microsoft.com/office/drawing/2010/main">
                <a:noFill/>
              </a14:hiddenFill>
            </a:ext>
          </a:extLst>
        </p:spPr>
        <p:txBody>
          <a:bodyPr/>
          <a:lstStyle/>
          <a:p>
            <a:endParaRPr lang="zh-CN" altLang="en-US"/>
          </a:p>
        </p:txBody>
      </p:sp>
      <p:sp>
        <p:nvSpPr>
          <p:cNvPr id="148485" name="Line 5">
            <a:extLst>
              <a:ext uri="{FF2B5EF4-FFF2-40B4-BE49-F238E27FC236}">
                <a16:creationId xmlns:a16="http://schemas.microsoft.com/office/drawing/2014/main" id="{A34EA50A-B086-4884-94B5-53ABF262C5C2}"/>
              </a:ext>
            </a:extLst>
          </p:cNvPr>
          <p:cNvSpPr>
            <a:spLocks noChangeShapeType="1"/>
          </p:cNvSpPr>
          <p:nvPr/>
        </p:nvSpPr>
        <p:spPr bwMode="auto">
          <a:xfrm>
            <a:off x="1371600" y="5715000"/>
            <a:ext cx="6694488" cy="0"/>
          </a:xfrm>
          <a:prstGeom prst="line">
            <a:avLst/>
          </a:prstGeom>
          <a:noFill/>
          <a:ln w="19050">
            <a:solidFill>
              <a:schemeClr val="tx1"/>
            </a:solidFill>
            <a:round/>
            <a:headEnd/>
            <a:tailEnd type="stealth" w="lg" len="lg"/>
          </a:ln>
          <a:extLst>
            <a:ext uri="{909E8E84-426E-40DD-AFC4-6F175D3DCCD1}">
              <a14:hiddenFill xmlns:a14="http://schemas.microsoft.com/office/drawing/2010/main">
                <a:noFill/>
              </a14:hiddenFill>
            </a:ext>
          </a:extLst>
        </p:spPr>
        <p:txBody>
          <a:bodyPr/>
          <a:lstStyle/>
          <a:p>
            <a:endParaRPr lang="zh-CN" altLang="en-US"/>
          </a:p>
        </p:txBody>
      </p:sp>
      <p:grpSp>
        <p:nvGrpSpPr>
          <p:cNvPr id="2" name="Group 24">
            <a:extLst>
              <a:ext uri="{FF2B5EF4-FFF2-40B4-BE49-F238E27FC236}">
                <a16:creationId xmlns:a16="http://schemas.microsoft.com/office/drawing/2014/main" id="{B48B75FC-1072-4E5D-AAAC-8A7785ED6D57}"/>
              </a:ext>
            </a:extLst>
          </p:cNvPr>
          <p:cNvGrpSpPr>
            <a:grpSpLocks/>
          </p:cNvGrpSpPr>
          <p:nvPr/>
        </p:nvGrpSpPr>
        <p:grpSpPr bwMode="auto">
          <a:xfrm>
            <a:off x="1438275" y="3833813"/>
            <a:ext cx="2787650" cy="1758950"/>
            <a:chOff x="906" y="2415"/>
            <a:chExt cx="1756" cy="1108"/>
          </a:xfrm>
        </p:grpSpPr>
        <p:sp>
          <p:nvSpPr>
            <p:cNvPr id="27653" name="Freeform 6">
              <a:extLst>
                <a:ext uri="{FF2B5EF4-FFF2-40B4-BE49-F238E27FC236}">
                  <a16:creationId xmlns:a16="http://schemas.microsoft.com/office/drawing/2014/main" id="{5E6A338E-80CA-4A44-A736-D73BE1EE1C4D}"/>
                </a:ext>
              </a:extLst>
            </p:cNvPr>
            <p:cNvSpPr>
              <a:spLocks noChangeArrowheads="1"/>
            </p:cNvSpPr>
            <p:nvPr/>
          </p:nvSpPr>
          <p:spPr bwMode="auto">
            <a:xfrm>
              <a:off x="1356" y="2844"/>
              <a:ext cx="738" cy="497"/>
            </a:xfrm>
            <a:custGeom>
              <a:avLst/>
              <a:gdLst>
                <a:gd name="T0" fmla="*/ 0 w 1410"/>
                <a:gd name="T1" fmla="*/ 787 h 882"/>
                <a:gd name="T2" fmla="*/ 300 w 1410"/>
                <a:gd name="T3" fmla="*/ 772 h 882"/>
                <a:gd name="T4" fmla="*/ 1050 w 1410"/>
                <a:gd name="T5" fmla="*/ 127 h 882"/>
                <a:gd name="T6" fmla="*/ 1410 w 1410"/>
                <a:gd name="T7" fmla="*/ 7 h 882"/>
              </a:gdLst>
              <a:ahLst/>
              <a:cxnLst>
                <a:cxn ang="0">
                  <a:pos x="T0" y="T1"/>
                </a:cxn>
                <a:cxn ang="0">
                  <a:pos x="T2" y="T3"/>
                </a:cxn>
                <a:cxn ang="0">
                  <a:pos x="T4" y="T5"/>
                </a:cxn>
                <a:cxn ang="0">
                  <a:pos x="T6" y="T7"/>
                </a:cxn>
              </a:cxnLst>
              <a:rect l="0" t="0" r="r" b="b"/>
              <a:pathLst>
                <a:path w="1410" h="882">
                  <a:moveTo>
                    <a:pt x="0" y="787"/>
                  </a:moveTo>
                  <a:cubicBezTo>
                    <a:pt x="62" y="834"/>
                    <a:pt x="125" y="882"/>
                    <a:pt x="300" y="772"/>
                  </a:cubicBezTo>
                  <a:cubicBezTo>
                    <a:pt x="475" y="662"/>
                    <a:pt x="865" y="254"/>
                    <a:pt x="1050" y="127"/>
                  </a:cubicBezTo>
                  <a:cubicBezTo>
                    <a:pt x="1235" y="0"/>
                    <a:pt x="1350" y="27"/>
                    <a:pt x="1410" y="7"/>
                  </a:cubicBezTo>
                </a:path>
              </a:pathLst>
            </a:custGeom>
            <a:noFill/>
            <a:ln w="38100">
              <a:solidFill>
                <a:srgbClr val="FFCC00"/>
              </a:solidFill>
              <a:round/>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27654" name="Text Box 11">
              <a:extLst>
                <a:ext uri="{FF2B5EF4-FFF2-40B4-BE49-F238E27FC236}">
                  <a16:creationId xmlns:a16="http://schemas.microsoft.com/office/drawing/2014/main" id="{0E3CB278-331B-4CDD-82F4-86200547937E}"/>
                </a:ext>
              </a:extLst>
            </p:cNvPr>
            <p:cNvSpPr txBox="1">
              <a:spLocks noChangeArrowheads="1"/>
            </p:cNvSpPr>
            <p:nvPr/>
          </p:nvSpPr>
          <p:spPr bwMode="auto">
            <a:xfrm>
              <a:off x="906" y="2415"/>
              <a:ext cx="1220" cy="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pPr algn="just"/>
              <a:r>
                <a:rPr lang="en-US" altLang="zh-CN" sz="2000" b="1">
                  <a:latin typeface="楷体_GB2312" pitchFamily="49" charset="-122"/>
                  <a:ea typeface="楷体_GB2312" pitchFamily="49" charset="-122"/>
                </a:rPr>
                <a:t>    </a:t>
              </a:r>
              <a:r>
                <a:rPr lang="zh-CN" altLang="en-US" sz="2000" b="1">
                  <a:latin typeface="楷体_GB2312" pitchFamily="49" charset="-122"/>
                  <a:ea typeface="楷体_GB2312" pitchFamily="49" charset="-122"/>
                </a:rPr>
                <a:t>分时系统</a:t>
              </a:r>
            </a:p>
            <a:p>
              <a:r>
                <a:rPr lang="zh-CN" altLang="en-US" sz="2000" b="1">
                  <a:latin typeface="楷体_GB2312" pitchFamily="49" charset="-122"/>
                  <a:ea typeface="楷体_GB2312" pitchFamily="49" charset="-122"/>
                </a:rPr>
                <a:t>  批处理系统 </a:t>
              </a:r>
            </a:p>
            <a:p>
              <a:pPr algn="just"/>
              <a:r>
                <a:rPr lang="zh-CN" altLang="en-US" sz="2000" b="1">
                  <a:latin typeface="楷体_GB2312" pitchFamily="49" charset="-122"/>
                  <a:ea typeface="楷体_GB2312" pitchFamily="49" charset="-122"/>
                </a:rPr>
                <a:t>单用户系统</a:t>
              </a:r>
            </a:p>
          </p:txBody>
        </p:sp>
        <p:sp>
          <p:nvSpPr>
            <p:cNvPr id="27655" name="Text Box 16">
              <a:extLst>
                <a:ext uri="{FF2B5EF4-FFF2-40B4-BE49-F238E27FC236}">
                  <a16:creationId xmlns:a16="http://schemas.microsoft.com/office/drawing/2014/main" id="{48188BE9-FAA5-4C5E-8B05-0D538EB1288F}"/>
                </a:ext>
              </a:extLst>
            </p:cNvPr>
            <p:cNvSpPr txBox="1">
              <a:spLocks noChangeArrowheads="1"/>
            </p:cNvSpPr>
            <p:nvPr/>
          </p:nvSpPr>
          <p:spPr bwMode="auto">
            <a:xfrm>
              <a:off x="1442" y="3331"/>
              <a:ext cx="122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pPr algn="just"/>
              <a:r>
                <a:rPr lang="zh-CN" altLang="en-US" sz="2000" b="1">
                  <a:latin typeface="楷体_GB2312" pitchFamily="49" charset="-122"/>
                  <a:ea typeface="楷体_GB2312" pitchFamily="49" charset="-122"/>
                </a:rPr>
                <a:t>大型机 </a:t>
              </a:r>
            </a:p>
          </p:txBody>
        </p:sp>
      </p:grpSp>
      <p:grpSp>
        <p:nvGrpSpPr>
          <p:cNvPr id="3" name="Group 25">
            <a:extLst>
              <a:ext uri="{FF2B5EF4-FFF2-40B4-BE49-F238E27FC236}">
                <a16:creationId xmlns:a16="http://schemas.microsoft.com/office/drawing/2014/main" id="{392099D1-2A0F-4759-95AC-361EA0050553}"/>
              </a:ext>
            </a:extLst>
          </p:cNvPr>
          <p:cNvGrpSpPr>
            <a:grpSpLocks/>
          </p:cNvGrpSpPr>
          <p:nvPr/>
        </p:nvGrpSpPr>
        <p:grpSpPr bwMode="auto">
          <a:xfrm>
            <a:off x="2824163" y="3522663"/>
            <a:ext cx="2465387" cy="1654175"/>
            <a:chOff x="1779" y="2219"/>
            <a:chExt cx="1553" cy="1042"/>
          </a:xfrm>
        </p:grpSpPr>
        <p:sp>
          <p:nvSpPr>
            <p:cNvPr id="27657" name="Freeform 7">
              <a:extLst>
                <a:ext uri="{FF2B5EF4-FFF2-40B4-BE49-F238E27FC236}">
                  <a16:creationId xmlns:a16="http://schemas.microsoft.com/office/drawing/2014/main" id="{F3EAD20B-A7A8-4D78-82D1-3BD4D626307A}"/>
                </a:ext>
              </a:extLst>
            </p:cNvPr>
            <p:cNvSpPr>
              <a:spLocks noChangeArrowheads="1"/>
            </p:cNvSpPr>
            <p:nvPr/>
          </p:nvSpPr>
          <p:spPr bwMode="auto">
            <a:xfrm>
              <a:off x="2079" y="2469"/>
              <a:ext cx="698" cy="554"/>
            </a:xfrm>
            <a:custGeom>
              <a:avLst/>
              <a:gdLst>
                <a:gd name="T0" fmla="*/ 0 w 1410"/>
                <a:gd name="T1" fmla="*/ 787 h 882"/>
                <a:gd name="T2" fmla="*/ 300 w 1410"/>
                <a:gd name="T3" fmla="*/ 772 h 882"/>
                <a:gd name="T4" fmla="*/ 1050 w 1410"/>
                <a:gd name="T5" fmla="*/ 127 h 882"/>
                <a:gd name="T6" fmla="*/ 1410 w 1410"/>
                <a:gd name="T7" fmla="*/ 7 h 882"/>
              </a:gdLst>
              <a:ahLst/>
              <a:cxnLst>
                <a:cxn ang="0">
                  <a:pos x="T0" y="T1"/>
                </a:cxn>
                <a:cxn ang="0">
                  <a:pos x="T2" y="T3"/>
                </a:cxn>
                <a:cxn ang="0">
                  <a:pos x="T4" y="T5"/>
                </a:cxn>
                <a:cxn ang="0">
                  <a:pos x="T6" y="T7"/>
                </a:cxn>
              </a:cxnLst>
              <a:rect l="0" t="0" r="r" b="b"/>
              <a:pathLst>
                <a:path w="1410" h="882">
                  <a:moveTo>
                    <a:pt x="0" y="787"/>
                  </a:moveTo>
                  <a:cubicBezTo>
                    <a:pt x="62" y="834"/>
                    <a:pt x="125" y="882"/>
                    <a:pt x="300" y="772"/>
                  </a:cubicBezTo>
                  <a:cubicBezTo>
                    <a:pt x="475" y="662"/>
                    <a:pt x="865" y="254"/>
                    <a:pt x="1050" y="127"/>
                  </a:cubicBezTo>
                  <a:cubicBezTo>
                    <a:pt x="1235" y="0"/>
                    <a:pt x="1350" y="27"/>
                    <a:pt x="1410" y="7"/>
                  </a:cubicBezTo>
                </a:path>
              </a:pathLst>
            </a:custGeom>
            <a:noFill/>
            <a:ln w="38100">
              <a:solidFill>
                <a:srgbClr val="FFCC00"/>
              </a:solidFill>
              <a:round/>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27658" name="Text Box 12">
              <a:extLst>
                <a:ext uri="{FF2B5EF4-FFF2-40B4-BE49-F238E27FC236}">
                  <a16:creationId xmlns:a16="http://schemas.microsoft.com/office/drawing/2014/main" id="{7E7D3579-712B-4FB2-8111-B3496FF8C12C}"/>
                </a:ext>
              </a:extLst>
            </p:cNvPr>
            <p:cNvSpPr txBox="1">
              <a:spLocks noChangeArrowheads="1"/>
            </p:cNvSpPr>
            <p:nvPr/>
          </p:nvSpPr>
          <p:spPr bwMode="auto">
            <a:xfrm>
              <a:off x="1779" y="2219"/>
              <a:ext cx="1218"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pPr algn="just"/>
              <a:r>
                <a:rPr lang="zh-CN" altLang="en-US" sz="2000" b="1">
                  <a:latin typeface="楷体_GB2312" pitchFamily="49" charset="-122"/>
                  <a:ea typeface="楷体_GB2312" pitchFamily="49" charset="-122"/>
                </a:rPr>
                <a:t>分布式计算 </a:t>
              </a:r>
            </a:p>
          </p:txBody>
        </p:sp>
        <p:sp>
          <p:nvSpPr>
            <p:cNvPr id="27659" name="Text Box 17">
              <a:extLst>
                <a:ext uri="{FF2B5EF4-FFF2-40B4-BE49-F238E27FC236}">
                  <a16:creationId xmlns:a16="http://schemas.microsoft.com/office/drawing/2014/main" id="{017B13A2-7F33-4624-BC11-6170F17EE7DF}"/>
                </a:ext>
              </a:extLst>
            </p:cNvPr>
            <p:cNvSpPr txBox="1">
              <a:spLocks noChangeArrowheads="1"/>
            </p:cNvSpPr>
            <p:nvPr/>
          </p:nvSpPr>
          <p:spPr bwMode="auto">
            <a:xfrm>
              <a:off x="2112" y="3069"/>
              <a:ext cx="122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pPr algn="just"/>
              <a:r>
                <a:rPr lang="zh-CN" altLang="en-US" sz="2000" b="1">
                  <a:latin typeface="楷体_GB2312" pitchFamily="49" charset="-122"/>
                  <a:ea typeface="楷体_GB2312" pitchFamily="49" charset="-122"/>
                </a:rPr>
                <a:t>小型机 </a:t>
              </a:r>
            </a:p>
          </p:txBody>
        </p:sp>
      </p:grpSp>
      <p:grpSp>
        <p:nvGrpSpPr>
          <p:cNvPr id="4" name="Group 26">
            <a:extLst>
              <a:ext uri="{FF2B5EF4-FFF2-40B4-BE49-F238E27FC236}">
                <a16:creationId xmlns:a16="http://schemas.microsoft.com/office/drawing/2014/main" id="{4D01472E-3877-42A1-A6A1-44A828EBC9AC}"/>
              </a:ext>
            </a:extLst>
          </p:cNvPr>
          <p:cNvGrpSpPr>
            <a:grpSpLocks/>
          </p:cNvGrpSpPr>
          <p:nvPr/>
        </p:nvGrpSpPr>
        <p:grpSpPr bwMode="auto">
          <a:xfrm>
            <a:off x="3990975" y="2797175"/>
            <a:ext cx="2043113" cy="1860550"/>
            <a:chOff x="2514" y="1762"/>
            <a:chExt cx="1287" cy="1172"/>
          </a:xfrm>
        </p:grpSpPr>
        <p:sp>
          <p:nvSpPr>
            <p:cNvPr id="27661" name="Freeform 8">
              <a:extLst>
                <a:ext uri="{FF2B5EF4-FFF2-40B4-BE49-F238E27FC236}">
                  <a16:creationId xmlns:a16="http://schemas.microsoft.com/office/drawing/2014/main" id="{FA0FED87-F38D-4EB3-962B-8C72675F4D5C}"/>
                </a:ext>
              </a:extLst>
            </p:cNvPr>
            <p:cNvSpPr>
              <a:spLocks noChangeArrowheads="1"/>
            </p:cNvSpPr>
            <p:nvPr/>
          </p:nvSpPr>
          <p:spPr bwMode="auto">
            <a:xfrm>
              <a:off x="2763" y="2053"/>
              <a:ext cx="713" cy="578"/>
            </a:xfrm>
            <a:custGeom>
              <a:avLst/>
              <a:gdLst>
                <a:gd name="T0" fmla="*/ 0 w 1410"/>
                <a:gd name="T1" fmla="*/ 787 h 882"/>
                <a:gd name="T2" fmla="*/ 300 w 1410"/>
                <a:gd name="T3" fmla="*/ 772 h 882"/>
                <a:gd name="T4" fmla="*/ 1050 w 1410"/>
                <a:gd name="T5" fmla="*/ 127 h 882"/>
                <a:gd name="T6" fmla="*/ 1410 w 1410"/>
                <a:gd name="T7" fmla="*/ 7 h 882"/>
              </a:gdLst>
              <a:ahLst/>
              <a:cxnLst>
                <a:cxn ang="0">
                  <a:pos x="T0" y="T1"/>
                </a:cxn>
                <a:cxn ang="0">
                  <a:pos x="T2" y="T3"/>
                </a:cxn>
                <a:cxn ang="0">
                  <a:pos x="T4" y="T5"/>
                </a:cxn>
                <a:cxn ang="0">
                  <a:pos x="T6" y="T7"/>
                </a:cxn>
              </a:cxnLst>
              <a:rect l="0" t="0" r="r" b="b"/>
              <a:pathLst>
                <a:path w="1410" h="882">
                  <a:moveTo>
                    <a:pt x="0" y="787"/>
                  </a:moveTo>
                  <a:cubicBezTo>
                    <a:pt x="62" y="834"/>
                    <a:pt x="125" y="882"/>
                    <a:pt x="300" y="772"/>
                  </a:cubicBezTo>
                  <a:cubicBezTo>
                    <a:pt x="475" y="662"/>
                    <a:pt x="865" y="254"/>
                    <a:pt x="1050" y="127"/>
                  </a:cubicBezTo>
                  <a:cubicBezTo>
                    <a:pt x="1235" y="0"/>
                    <a:pt x="1350" y="27"/>
                    <a:pt x="1410" y="7"/>
                  </a:cubicBezTo>
                </a:path>
              </a:pathLst>
            </a:custGeom>
            <a:noFill/>
            <a:ln w="38100">
              <a:solidFill>
                <a:srgbClr val="FFCC00"/>
              </a:solidFill>
              <a:round/>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27662" name="Text Box 13">
              <a:extLst>
                <a:ext uri="{FF2B5EF4-FFF2-40B4-BE49-F238E27FC236}">
                  <a16:creationId xmlns:a16="http://schemas.microsoft.com/office/drawing/2014/main" id="{59EA9FDD-BA21-411E-8CF5-ACCD07C0C142}"/>
                </a:ext>
              </a:extLst>
            </p:cNvPr>
            <p:cNvSpPr txBox="1">
              <a:spLocks noChangeArrowheads="1"/>
            </p:cNvSpPr>
            <p:nvPr/>
          </p:nvSpPr>
          <p:spPr bwMode="auto">
            <a:xfrm>
              <a:off x="2514" y="1762"/>
              <a:ext cx="122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pPr algn="just"/>
              <a:r>
                <a:rPr lang="zh-CN" altLang="en-US" sz="2000" b="1">
                  <a:latin typeface="楷体_GB2312" pitchFamily="49" charset="-122"/>
                  <a:ea typeface="楷体_GB2312" pitchFamily="49" charset="-122"/>
                </a:rPr>
                <a:t>基于网络的</a:t>
              </a:r>
            </a:p>
            <a:p>
              <a:pPr algn="just"/>
              <a:r>
                <a:rPr lang="zh-CN" altLang="en-US" sz="2000" b="1">
                  <a:latin typeface="楷体_GB2312" pitchFamily="49" charset="-122"/>
                  <a:ea typeface="楷体_GB2312" pitchFamily="49" charset="-122"/>
                </a:rPr>
                <a:t>个人计算 </a:t>
              </a:r>
            </a:p>
          </p:txBody>
        </p:sp>
        <p:sp>
          <p:nvSpPr>
            <p:cNvPr id="27663" name="Text Box 18">
              <a:extLst>
                <a:ext uri="{FF2B5EF4-FFF2-40B4-BE49-F238E27FC236}">
                  <a16:creationId xmlns:a16="http://schemas.microsoft.com/office/drawing/2014/main" id="{2268181A-7A24-4C83-8F9C-9D2EA28630C6}"/>
                </a:ext>
              </a:extLst>
            </p:cNvPr>
            <p:cNvSpPr txBox="1">
              <a:spLocks noChangeArrowheads="1"/>
            </p:cNvSpPr>
            <p:nvPr/>
          </p:nvSpPr>
          <p:spPr bwMode="auto">
            <a:xfrm>
              <a:off x="2581" y="2742"/>
              <a:ext cx="122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pPr algn="just"/>
              <a:r>
                <a:rPr lang="en-US" altLang="zh-CN" sz="2000" b="1">
                  <a:latin typeface="楷体_GB2312" pitchFamily="49" charset="-122"/>
                  <a:ea typeface="楷体_GB2312" pitchFamily="49" charset="-122"/>
                </a:rPr>
                <a:t>  </a:t>
              </a:r>
              <a:r>
                <a:rPr lang="zh-CN" altLang="en-US" sz="2000" b="1">
                  <a:latin typeface="楷体_GB2312" pitchFamily="49" charset="-122"/>
                  <a:ea typeface="楷体_GB2312" pitchFamily="49" charset="-122"/>
                </a:rPr>
                <a:t>微型机 </a:t>
              </a:r>
            </a:p>
          </p:txBody>
        </p:sp>
      </p:grpSp>
      <p:grpSp>
        <p:nvGrpSpPr>
          <p:cNvPr id="5" name="Group 27">
            <a:extLst>
              <a:ext uri="{FF2B5EF4-FFF2-40B4-BE49-F238E27FC236}">
                <a16:creationId xmlns:a16="http://schemas.microsoft.com/office/drawing/2014/main" id="{5449C9F1-2944-4D75-84D5-6A6695425647}"/>
              </a:ext>
            </a:extLst>
          </p:cNvPr>
          <p:cNvGrpSpPr>
            <a:grpSpLocks/>
          </p:cNvGrpSpPr>
          <p:nvPr/>
        </p:nvGrpSpPr>
        <p:grpSpPr bwMode="auto">
          <a:xfrm>
            <a:off x="5267325" y="2486025"/>
            <a:ext cx="2233613" cy="1854200"/>
            <a:chOff x="3318" y="1566"/>
            <a:chExt cx="1407" cy="1168"/>
          </a:xfrm>
        </p:grpSpPr>
        <p:sp>
          <p:nvSpPr>
            <p:cNvPr id="27665" name="Freeform 9">
              <a:extLst>
                <a:ext uri="{FF2B5EF4-FFF2-40B4-BE49-F238E27FC236}">
                  <a16:creationId xmlns:a16="http://schemas.microsoft.com/office/drawing/2014/main" id="{467A69E3-0381-4F90-B686-8C5599EA8BDD}"/>
                </a:ext>
              </a:extLst>
            </p:cNvPr>
            <p:cNvSpPr>
              <a:spLocks noChangeArrowheads="1"/>
            </p:cNvSpPr>
            <p:nvPr/>
          </p:nvSpPr>
          <p:spPr bwMode="auto">
            <a:xfrm>
              <a:off x="3437" y="1710"/>
              <a:ext cx="738" cy="520"/>
            </a:xfrm>
            <a:custGeom>
              <a:avLst/>
              <a:gdLst>
                <a:gd name="T0" fmla="*/ 0 w 1410"/>
                <a:gd name="T1" fmla="*/ 787 h 882"/>
                <a:gd name="T2" fmla="*/ 300 w 1410"/>
                <a:gd name="T3" fmla="*/ 772 h 882"/>
                <a:gd name="T4" fmla="*/ 1050 w 1410"/>
                <a:gd name="T5" fmla="*/ 127 h 882"/>
                <a:gd name="T6" fmla="*/ 1410 w 1410"/>
                <a:gd name="T7" fmla="*/ 7 h 882"/>
              </a:gdLst>
              <a:ahLst/>
              <a:cxnLst>
                <a:cxn ang="0">
                  <a:pos x="T0" y="T1"/>
                </a:cxn>
                <a:cxn ang="0">
                  <a:pos x="T2" y="T3"/>
                </a:cxn>
                <a:cxn ang="0">
                  <a:pos x="T4" y="T5"/>
                </a:cxn>
                <a:cxn ang="0">
                  <a:pos x="T6" y="T7"/>
                </a:cxn>
              </a:cxnLst>
              <a:rect l="0" t="0" r="r" b="b"/>
              <a:pathLst>
                <a:path w="1410" h="882">
                  <a:moveTo>
                    <a:pt x="0" y="787"/>
                  </a:moveTo>
                  <a:cubicBezTo>
                    <a:pt x="62" y="834"/>
                    <a:pt x="125" y="882"/>
                    <a:pt x="300" y="772"/>
                  </a:cubicBezTo>
                  <a:cubicBezTo>
                    <a:pt x="475" y="662"/>
                    <a:pt x="865" y="254"/>
                    <a:pt x="1050" y="127"/>
                  </a:cubicBezTo>
                  <a:cubicBezTo>
                    <a:pt x="1235" y="0"/>
                    <a:pt x="1350" y="27"/>
                    <a:pt x="1410" y="7"/>
                  </a:cubicBezTo>
                </a:path>
              </a:pathLst>
            </a:custGeom>
            <a:noFill/>
            <a:ln w="38100">
              <a:solidFill>
                <a:srgbClr val="FFCC00"/>
              </a:solidFill>
              <a:round/>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27666" name="Text Box 14">
              <a:extLst>
                <a:ext uri="{FF2B5EF4-FFF2-40B4-BE49-F238E27FC236}">
                  <a16:creationId xmlns:a16="http://schemas.microsoft.com/office/drawing/2014/main" id="{9CC7FA18-9EDC-4C2E-928F-3A07DB8ED82B}"/>
                </a:ext>
              </a:extLst>
            </p:cNvPr>
            <p:cNvSpPr txBox="1">
              <a:spLocks noChangeArrowheads="1"/>
            </p:cNvSpPr>
            <p:nvPr/>
          </p:nvSpPr>
          <p:spPr bwMode="auto">
            <a:xfrm>
              <a:off x="3318" y="1566"/>
              <a:ext cx="122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r>
                <a:rPr lang="zh-CN" altLang="en-US" sz="2000" b="1">
                  <a:latin typeface="楷体_GB2312" pitchFamily="49" charset="-122"/>
                  <a:ea typeface="楷体_GB2312" pitchFamily="49" charset="-122"/>
                </a:rPr>
                <a:t>协同计算 </a:t>
              </a:r>
            </a:p>
          </p:txBody>
        </p:sp>
        <p:sp>
          <p:nvSpPr>
            <p:cNvPr id="27667" name="Text Box 19">
              <a:extLst>
                <a:ext uri="{FF2B5EF4-FFF2-40B4-BE49-F238E27FC236}">
                  <a16:creationId xmlns:a16="http://schemas.microsoft.com/office/drawing/2014/main" id="{4D483BBF-F9CA-43C2-92FA-07C76FBA10A1}"/>
                </a:ext>
              </a:extLst>
            </p:cNvPr>
            <p:cNvSpPr txBox="1">
              <a:spLocks noChangeArrowheads="1"/>
            </p:cNvSpPr>
            <p:nvPr/>
          </p:nvSpPr>
          <p:spPr bwMode="auto">
            <a:xfrm>
              <a:off x="3318" y="2350"/>
              <a:ext cx="1407"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r>
                <a:rPr lang="zh-CN" altLang="en-US" sz="2000" b="1">
                  <a:latin typeface="楷体_GB2312" pitchFamily="49" charset="-122"/>
                  <a:ea typeface="楷体_GB2312" pitchFamily="49" charset="-122"/>
                </a:rPr>
                <a:t>基于开放系统的客户</a:t>
              </a:r>
              <a:r>
                <a:rPr lang="en-US" altLang="zh-CN" sz="2000" b="1">
                  <a:latin typeface="楷体_GB2312" pitchFamily="49" charset="-122"/>
                  <a:ea typeface="楷体_GB2312" pitchFamily="49" charset="-122"/>
                </a:rPr>
                <a:t>/</a:t>
              </a:r>
              <a:r>
                <a:rPr lang="zh-CN" altLang="en-US" sz="2000" b="1">
                  <a:latin typeface="楷体_GB2312" pitchFamily="49" charset="-122"/>
                  <a:ea typeface="楷体_GB2312" pitchFamily="49" charset="-122"/>
                </a:rPr>
                <a:t>服务器</a:t>
              </a:r>
            </a:p>
          </p:txBody>
        </p:sp>
      </p:grpSp>
      <p:grpSp>
        <p:nvGrpSpPr>
          <p:cNvPr id="6" name="Group 28">
            <a:extLst>
              <a:ext uri="{FF2B5EF4-FFF2-40B4-BE49-F238E27FC236}">
                <a16:creationId xmlns:a16="http://schemas.microsoft.com/office/drawing/2014/main" id="{0220AA0A-FB21-4476-8B3E-57672459588B}"/>
              </a:ext>
            </a:extLst>
          </p:cNvPr>
          <p:cNvGrpSpPr>
            <a:grpSpLocks/>
          </p:cNvGrpSpPr>
          <p:nvPr/>
        </p:nvGrpSpPr>
        <p:grpSpPr bwMode="auto">
          <a:xfrm>
            <a:off x="6323013" y="1912938"/>
            <a:ext cx="2416175" cy="1549400"/>
            <a:chOff x="3854" y="1239"/>
            <a:chExt cx="1522" cy="976"/>
          </a:xfrm>
        </p:grpSpPr>
        <p:sp>
          <p:nvSpPr>
            <p:cNvPr id="27669" name="Freeform 10">
              <a:extLst>
                <a:ext uri="{FF2B5EF4-FFF2-40B4-BE49-F238E27FC236}">
                  <a16:creationId xmlns:a16="http://schemas.microsoft.com/office/drawing/2014/main" id="{08C262D8-105E-4BD0-BC2C-0E0A80C13836}"/>
                </a:ext>
              </a:extLst>
            </p:cNvPr>
            <p:cNvSpPr>
              <a:spLocks noChangeArrowheads="1"/>
            </p:cNvSpPr>
            <p:nvPr/>
          </p:nvSpPr>
          <p:spPr bwMode="auto">
            <a:xfrm>
              <a:off x="4073" y="1391"/>
              <a:ext cx="739" cy="496"/>
            </a:xfrm>
            <a:custGeom>
              <a:avLst/>
              <a:gdLst>
                <a:gd name="T0" fmla="*/ 0 w 1410"/>
                <a:gd name="T1" fmla="*/ 787 h 882"/>
                <a:gd name="T2" fmla="*/ 300 w 1410"/>
                <a:gd name="T3" fmla="*/ 772 h 882"/>
                <a:gd name="T4" fmla="*/ 1050 w 1410"/>
                <a:gd name="T5" fmla="*/ 127 h 882"/>
                <a:gd name="T6" fmla="*/ 1410 w 1410"/>
                <a:gd name="T7" fmla="*/ 7 h 882"/>
              </a:gdLst>
              <a:ahLst/>
              <a:cxnLst>
                <a:cxn ang="0">
                  <a:pos x="T0" y="T1"/>
                </a:cxn>
                <a:cxn ang="0">
                  <a:pos x="T2" y="T3"/>
                </a:cxn>
                <a:cxn ang="0">
                  <a:pos x="T4" y="T5"/>
                </a:cxn>
                <a:cxn ang="0">
                  <a:pos x="T6" y="T7"/>
                </a:cxn>
              </a:cxnLst>
              <a:rect l="0" t="0" r="r" b="b"/>
              <a:pathLst>
                <a:path w="1410" h="882">
                  <a:moveTo>
                    <a:pt x="0" y="787"/>
                  </a:moveTo>
                  <a:cubicBezTo>
                    <a:pt x="62" y="834"/>
                    <a:pt x="125" y="882"/>
                    <a:pt x="300" y="772"/>
                  </a:cubicBezTo>
                  <a:cubicBezTo>
                    <a:pt x="475" y="662"/>
                    <a:pt x="865" y="254"/>
                    <a:pt x="1050" y="127"/>
                  </a:cubicBezTo>
                  <a:cubicBezTo>
                    <a:pt x="1235" y="0"/>
                    <a:pt x="1350" y="27"/>
                    <a:pt x="1410" y="7"/>
                  </a:cubicBezTo>
                </a:path>
              </a:pathLst>
            </a:custGeom>
            <a:noFill/>
            <a:ln w="38100">
              <a:solidFill>
                <a:srgbClr val="FF00FF"/>
              </a:solidFill>
              <a:prstDash val="sysDot"/>
              <a:round/>
              <a:headEnd/>
              <a:tailEnd/>
            </a:ln>
            <a:extLst>
              <a:ext uri="{909E8E84-426E-40DD-AFC4-6F175D3DCCD1}">
                <a14:hiddenFill xmlns:a14="http://schemas.microsoft.com/office/drawing/2010/main">
                  <a:solidFill>
                    <a:srgbClr val="FFFFFF"/>
                  </a:solidFill>
                </a14:hiddenFill>
              </a:ext>
            </a:extLst>
          </p:spPr>
          <p:txBody>
            <a:bodyPr/>
            <a:lstStyle/>
            <a:p>
              <a:pPr eaLnBrk="0" hangingPunct="0"/>
              <a:endParaRPr lang="zh-CN" altLang="en-US"/>
            </a:p>
          </p:txBody>
        </p:sp>
        <p:sp>
          <p:nvSpPr>
            <p:cNvPr id="27670" name="Text Box 15">
              <a:extLst>
                <a:ext uri="{FF2B5EF4-FFF2-40B4-BE49-F238E27FC236}">
                  <a16:creationId xmlns:a16="http://schemas.microsoft.com/office/drawing/2014/main" id="{46FFDB01-6A11-4307-8A8B-96501ABF144B}"/>
                </a:ext>
              </a:extLst>
            </p:cNvPr>
            <p:cNvSpPr txBox="1">
              <a:spLocks noChangeArrowheads="1"/>
            </p:cNvSpPr>
            <p:nvPr/>
          </p:nvSpPr>
          <p:spPr bwMode="auto">
            <a:xfrm>
              <a:off x="3854" y="1239"/>
              <a:ext cx="1522" cy="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r>
                <a:rPr lang="zh-CN" altLang="en-US" sz="2000" b="1">
                  <a:latin typeface="楷体_GB2312" pitchFamily="49" charset="-122"/>
                  <a:ea typeface="楷体_GB2312" pitchFamily="49" charset="-122"/>
                </a:rPr>
                <a:t>普适计算 云计算、物联网、边缘计算 </a:t>
              </a:r>
            </a:p>
          </p:txBody>
        </p:sp>
        <p:sp>
          <p:nvSpPr>
            <p:cNvPr id="27671" name="Text Box 20">
              <a:extLst>
                <a:ext uri="{FF2B5EF4-FFF2-40B4-BE49-F238E27FC236}">
                  <a16:creationId xmlns:a16="http://schemas.microsoft.com/office/drawing/2014/main" id="{B2EE7551-E70E-4552-B1AC-8F3128513764}"/>
                </a:ext>
              </a:extLst>
            </p:cNvPr>
            <p:cNvSpPr txBox="1">
              <a:spLocks noChangeArrowheads="1"/>
            </p:cNvSpPr>
            <p:nvPr/>
          </p:nvSpPr>
          <p:spPr bwMode="auto">
            <a:xfrm>
              <a:off x="3988" y="2023"/>
              <a:ext cx="134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spAutoFit/>
            </a:bodyPr>
            <a:lstStyle/>
            <a:p>
              <a:pPr algn="just"/>
              <a:r>
                <a:rPr lang="en-US" altLang="zh-CN" sz="2000" b="1">
                  <a:latin typeface="楷体_GB2312" pitchFamily="49" charset="-122"/>
                  <a:ea typeface="楷体_GB2312" pitchFamily="49" charset="-122"/>
                </a:rPr>
                <a:t> </a:t>
              </a:r>
              <a:r>
                <a:rPr lang="zh-CN" altLang="en-US" sz="2000" b="1">
                  <a:latin typeface="楷体_GB2312" pitchFamily="49" charset="-122"/>
                  <a:ea typeface="楷体_GB2312" pitchFamily="49" charset="-122"/>
                </a:rPr>
                <a:t>普适计算终端 </a:t>
              </a:r>
            </a:p>
          </p:txBody>
        </p:sp>
      </p:grpSp>
      <p:sp>
        <p:nvSpPr>
          <p:cNvPr id="148501" name="Text Box 21">
            <a:extLst>
              <a:ext uri="{FF2B5EF4-FFF2-40B4-BE49-F238E27FC236}">
                <a16:creationId xmlns:a16="http://schemas.microsoft.com/office/drawing/2014/main" id="{EB63C666-5626-47C8-8E83-E667E00E5478}"/>
              </a:ext>
            </a:extLst>
          </p:cNvPr>
          <p:cNvSpPr txBox="1">
            <a:spLocks noChangeArrowheads="1"/>
          </p:cNvSpPr>
          <p:nvPr/>
        </p:nvSpPr>
        <p:spPr bwMode="auto">
          <a:xfrm>
            <a:off x="698500" y="2070100"/>
            <a:ext cx="488950" cy="238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eaVert">
            <a:spAutoFit/>
          </a:bodyPr>
          <a:lstStyle/>
          <a:p>
            <a:r>
              <a:rPr lang="zh-CN" altLang="en-US" sz="2000" b="1">
                <a:solidFill>
                  <a:srgbClr val="A50021"/>
                </a:solidFill>
                <a:latin typeface="楷体_GB2312" pitchFamily="49" charset="-122"/>
                <a:ea typeface="楷体_GB2312" pitchFamily="49" charset="-122"/>
              </a:rPr>
              <a:t>资源使用的灵活性</a:t>
            </a:r>
          </a:p>
        </p:txBody>
      </p:sp>
      <p:sp>
        <p:nvSpPr>
          <p:cNvPr id="148502" name="Text Box 22">
            <a:extLst>
              <a:ext uri="{FF2B5EF4-FFF2-40B4-BE49-F238E27FC236}">
                <a16:creationId xmlns:a16="http://schemas.microsoft.com/office/drawing/2014/main" id="{43EA9FD0-B870-4D0F-A058-D6A435BA5E02}"/>
              </a:ext>
            </a:extLst>
          </p:cNvPr>
          <p:cNvSpPr txBox="1">
            <a:spLocks noChangeArrowheads="1"/>
          </p:cNvSpPr>
          <p:nvPr/>
        </p:nvSpPr>
        <p:spPr bwMode="auto">
          <a:xfrm>
            <a:off x="3671888" y="5805488"/>
            <a:ext cx="2447925" cy="398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p>
            <a:r>
              <a:rPr lang="zh-CN" altLang="en-US" sz="2000" b="1">
                <a:solidFill>
                  <a:srgbClr val="A50021"/>
                </a:solidFill>
                <a:latin typeface="楷体_GB2312" pitchFamily="49" charset="-122"/>
                <a:ea typeface="楷体_GB2312" pitchFamily="49" charset="-122"/>
              </a:rPr>
              <a:t>计算的自由性 </a:t>
            </a:r>
          </a:p>
        </p:txBody>
      </p:sp>
      <p:pic>
        <p:nvPicPr>
          <p:cNvPr id="8" name="音频 7">
            <a:hlinkClick r:id="" action="ppaction://media"/>
            <a:extLst>
              <a:ext uri="{FF2B5EF4-FFF2-40B4-BE49-F238E27FC236}">
                <a16:creationId xmlns:a16="http://schemas.microsoft.com/office/drawing/2014/main" id="{0C454C6B-CA3E-43D4-9F81-563971E80E4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686800" y="6400800"/>
            <a:ext cx="304800" cy="304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9701"/>
    </mc:Choice>
    <mc:Fallback>
      <p:transition spd="slow" advTm="159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8" fill="hold" nodeType="clickEffect">
                                  <p:stCondLst>
                                    <p:cond delay="0"/>
                                  </p:stCondLst>
                                  <p:childTnLst>
                                    <p:set>
                                      <p:cBhvr>
                                        <p:cTn id="10" dur="1" fill="hold">
                                          <p:stCondLst>
                                            <p:cond delay="0"/>
                                          </p:stCondLst>
                                        </p:cTn>
                                        <p:tgtEl>
                                          <p:spTgt spid="148485"/>
                                        </p:tgtEl>
                                        <p:attrNameLst>
                                          <p:attrName>style.visibility</p:attrName>
                                        </p:attrNameLst>
                                      </p:cBhvr>
                                      <p:to>
                                        <p:strVal val="visible"/>
                                      </p:to>
                                    </p:set>
                                    <p:animEffect transition="in" filter="wipe(left)">
                                      <p:cBhvr>
                                        <p:cTn id="11" dur="500"/>
                                        <p:tgtEl>
                                          <p:spTgt spid="148485"/>
                                        </p:tgtEl>
                                      </p:cBhvr>
                                    </p:animEffect>
                                  </p:childTnLst>
                                </p:cTn>
                              </p:par>
                              <p:par>
                                <p:cTn id="12" presetID="9" presetClass="entr" presetSubtype="0" fill="hold" grpId="0" nodeType="withEffect">
                                  <p:stCondLst>
                                    <p:cond delay="0"/>
                                  </p:stCondLst>
                                  <p:childTnLst>
                                    <p:set>
                                      <p:cBhvr>
                                        <p:cTn id="13" dur="1" fill="hold">
                                          <p:stCondLst>
                                            <p:cond delay="0"/>
                                          </p:stCondLst>
                                        </p:cTn>
                                        <p:tgtEl>
                                          <p:spTgt spid="148502"/>
                                        </p:tgtEl>
                                        <p:attrNameLst>
                                          <p:attrName>style.visibility</p:attrName>
                                        </p:attrNameLst>
                                      </p:cBhvr>
                                      <p:to>
                                        <p:strVal val="visible"/>
                                      </p:to>
                                    </p:set>
                                    <p:animEffect transition="in" filter="dissolve">
                                      <p:cBhvr>
                                        <p:cTn id="14" dur="500"/>
                                        <p:tgtEl>
                                          <p:spTgt spid="148502"/>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22" presetClass="entr" presetSubtype="4" fill="hold" nodeType="clickEffect">
                                  <p:stCondLst>
                                    <p:cond delay="0"/>
                                  </p:stCondLst>
                                  <p:childTnLst>
                                    <p:set>
                                      <p:cBhvr>
                                        <p:cTn id="18" dur="1" fill="hold">
                                          <p:stCondLst>
                                            <p:cond delay="0"/>
                                          </p:stCondLst>
                                        </p:cTn>
                                        <p:tgtEl>
                                          <p:spTgt spid="148484"/>
                                        </p:tgtEl>
                                        <p:attrNameLst>
                                          <p:attrName>style.visibility</p:attrName>
                                        </p:attrNameLst>
                                      </p:cBhvr>
                                      <p:to>
                                        <p:strVal val="visible"/>
                                      </p:to>
                                    </p:set>
                                    <p:animEffect transition="in" filter="wipe(down)">
                                      <p:cBhvr>
                                        <p:cTn id="19" dur="500"/>
                                        <p:tgtEl>
                                          <p:spTgt spid="148484"/>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148501"/>
                                        </p:tgtEl>
                                        <p:attrNameLst>
                                          <p:attrName>style.visibility</p:attrName>
                                        </p:attrNameLst>
                                      </p:cBhvr>
                                      <p:to>
                                        <p:strVal val="visible"/>
                                      </p:to>
                                    </p:set>
                                    <p:animEffect transition="in" filter="dissolve">
                                      <p:cBhvr>
                                        <p:cTn id="22" dur="500"/>
                                        <p:tgtEl>
                                          <p:spTgt spid="148501"/>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3" presetClass="entr" presetSubtype="10"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linds(horizontal)">
                                      <p:cBhvr>
                                        <p:cTn id="27" dur="500"/>
                                        <p:tgtEl>
                                          <p:spTgt spid="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3" presetClass="entr" presetSubtype="10" fill="hold"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blinds(horizontal)">
                                      <p:cBhvr>
                                        <p:cTn id="32" dur="500"/>
                                        <p:tgtEl>
                                          <p:spTgt spid="3"/>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3" presetClass="entr" presetSubtype="1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blinds(horizontal)">
                                      <p:cBhvr>
                                        <p:cTn id="37" dur="500"/>
                                        <p:tgtEl>
                                          <p:spTgt spid="4"/>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ntr" presetSubtype="10" fill="hold"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blinds(horizontal)">
                                      <p:cBhvr>
                                        <p:cTn id="42" dur="500"/>
                                        <p:tgtEl>
                                          <p:spTgt spid="5"/>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nodeType="click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blinds(horizontal)">
                                      <p:cBhvr>
                                        <p:cTn id="4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8" fill="hold" display="0">
                  <p:stCondLst>
                    <p:cond delay="indefinite"/>
                  </p:stCondLst>
                  <p:endCondLst>
                    <p:cond evt="onStopAudio" delay="0">
                      <p:tgtEl>
                        <p:sldTgt/>
                      </p:tgtEl>
                    </p:cond>
                  </p:endCondLst>
                </p:cTn>
                <p:tgtEl>
                  <p:spTgt spid="8"/>
                </p:tgtEl>
              </p:cMediaNode>
            </p:audio>
          </p:childTnLst>
        </p:cTn>
      </p:par>
    </p:tnLst>
    <p:bldLst>
      <p:bldP spid="148501" grpId="0"/>
      <p:bldP spid="14850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a:extLst>
              <a:ext uri="{FF2B5EF4-FFF2-40B4-BE49-F238E27FC236}">
                <a16:creationId xmlns:a16="http://schemas.microsoft.com/office/drawing/2014/main" id="{C4CF98A8-BA3D-4012-B0B8-6B3FAECF369A}"/>
              </a:ext>
            </a:extLst>
          </p:cNvPr>
          <p:cNvSpPr>
            <a:spLocks noChangeArrowheads="1"/>
          </p:cNvSpPr>
          <p:nvPr/>
        </p:nvSpPr>
        <p:spPr bwMode="auto">
          <a:xfrm>
            <a:off x="696913" y="381000"/>
            <a:ext cx="7685087"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ctr"/>
          <a:lstStyle/>
          <a:p>
            <a:pPr algn="ctr"/>
            <a:r>
              <a:rPr lang="zh-CN" altLang="en-US" sz="4400" b="1">
                <a:solidFill>
                  <a:srgbClr val="A50021"/>
                </a:solidFill>
              </a:rPr>
              <a:t>无处不在的计算机</a:t>
            </a:r>
          </a:p>
        </p:txBody>
      </p:sp>
      <p:sp>
        <p:nvSpPr>
          <p:cNvPr id="29698" name="Rectangle 3">
            <a:extLst>
              <a:ext uri="{FF2B5EF4-FFF2-40B4-BE49-F238E27FC236}">
                <a16:creationId xmlns:a16="http://schemas.microsoft.com/office/drawing/2014/main" id="{DB37B411-87CC-40EE-826D-ADF9F014E6C5}"/>
              </a:ext>
            </a:extLst>
          </p:cNvPr>
          <p:cNvSpPr>
            <a:spLocks noChangeArrowheads="1"/>
          </p:cNvSpPr>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40000"/>
              </a:spcBef>
              <a:buFontTx/>
              <a:buChar char=" "/>
            </a:pPr>
            <a:r>
              <a:rPr lang="zh-CN" altLang="en-US" sz="3200" b="1">
                <a:solidFill>
                  <a:schemeClr val="accent2"/>
                </a:solidFill>
                <a:latin typeface="宋体" panose="02010600030101010101" pitchFamily="2" charset="-122"/>
                <a:ea typeface="仿宋_GB2312" pitchFamily="49" charset="-122"/>
              </a:rPr>
              <a:t>施乐公司</a:t>
            </a:r>
            <a:r>
              <a:rPr lang="en-US" altLang="zh-CN" sz="3200" b="1">
                <a:solidFill>
                  <a:schemeClr val="accent2"/>
                </a:solidFill>
                <a:latin typeface="宋体" panose="02010600030101010101" pitchFamily="2" charset="-122"/>
                <a:ea typeface="仿宋_GB2312" pitchFamily="49" charset="-122"/>
              </a:rPr>
              <a:t>Palo Alto</a:t>
            </a:r>
            <a:r>
              <a:rPr lang="zh-CN" altLang="en-US" sz="3200" b="1">
                <a:solidFill>
                  <a:schemeClr val="accent2"/>
                </a:solidFill>
                <a:latin typeface="宋体" panose="02010600030101010101" pitchFamily="2" charset="-122"/>
                <a:ea typeface="仿宋_GB2312" pitchFamily="49" charset="-122"/>
              </a:rPr>
              <a:t>研究中心主任</a:t>
            </a:r>
            <a:r>
              <a:rPr lang="en-US" altLang="zh-CN" sz="3200" b="1">
                <a:solidFill>
                  <a:schemeClr val="accent2"/>
                </a:solidFill>
                <a:latin typeface="宋体" panose="02010600030101010101" pitchFamily="2" charset="-122"/>
                <a:ea typeface="仿宋_GB2312" pitchFamily="49" charset="-122"/>
              </a:rPr>
              <a:t>Mark Weiser</a:t>
            </a:r>
            <a:r>
              <a:rPr lang="zh-CN" altLang="en-US" sz="3200" b="1">
                <a:solidFill>
                  <a:schemeClr val="accent2"/>
                </a:solidFill>
                <a:latin typeface="宋体" panose="02010600030101010101" pitchFamily="2" charset="-122"/>
                <a:ea typeface="仿宋_GB2312" pitchFamily="49" charset="-122"/>
              </a:rPr>
              <a:t>认为：</a:t>
            </a:r>
          </a:p>
          <a:p>
            <a:pPr eaLnBrk="1" hangingPunct="1">
              <a:spcBef>
                <a:spcPct val="40000"/>
              </a:spcBef>
              <a:buFontTx/>
              <a:buChar char=" "/>
            </a:pPr>
            <a:r>
              <a:rPr lang="zh-CN" altLang="en-US" sz="3200" b="1">
                <a:solidFill>
                  <a:schemeClr val="accent2"/>
                </a:solidFill>
                <a:ea typeface="楷体_GB2312" pitchFamily="49" charset="-122"/>
              </a:rPr>
              <a:t>“</a:t>
            </a:r>
            <a:r>
              <a:rPr lang="zh-CN" altLang="en-US" sz="3200" b="1">
                <a:solidFill>
                  <a:schemeClr val="accent2"/>
                </a:solidFill>
                <a:latin typeface="楷体_GB2312" pitchFamily="49" charset="-122"/>
                <a:ea typeface="楷体_GB2312" pitchFamily="49" charset="-122"/>
              </a:rPr>
              <a:t>从长远来看，</a:t>
            </a:r>
            <a:r>
              <a:rPr lang="en-US" altLang="zh-CN" sz="3200" b="1">
                <a:solidFill>
                  <a:schemeClr val="accent2"/>
                </a:solidFill>
                <a:latin typeface="楷体_GB2312" pitchFamily="49" charset="-122"/>
                <a:ea typeface="楷体_GB2312" pitchFamily="49" charset="-122"/>
              </a:rPr>
              <a:t>PC</a:t>
            </a:r>
            <a:r>
              <a:rPr lang="zh-CN" altLang="en-US" sz="3200" b="1">
                <a:solidFill>
                  <a:schemeClr val="accent2"/>
                </a:solidFill>
                <a:latin typeface="楷体_GB2312" pitchFamily="49" charset="-122"/>
                <a:ea typeface="楷体_GB2312" pitchFamily="49" charset="-122"/>
              </a:rPr>
              <a:t>机和计算机工作站将衰落，因为计算机变得无处不在：例如在墙里、在手腕上、在手写电脑中</a:t>
            </a:r>
            <a:r>
              <a:rPr lang="en-US" altLang="zh-CN" sz="3200" b="1">
                <a:solidFill>
                  <a:schemeClr val="accent2"/>
                </a:solidFill>
                <a:latin typeface="楷体_GB2312" pitchFamily="49" charset="-122"/>
                <a:ea typeface="楷体_GB2312" pitchFamily="49" charset="-122"/>
              </a:rPr>
              <a:t>(</a:t>
            </a:r>
            <a:r>
              <a:rPr lang="zh-CN" altLang="en-US" sz="3200" b="1">
                <a:solidFill>
                  <a:schemeClr val="accent2"/>
                </a:solidFill>
                <a:latin typeface="楷体_GB2312" pitchFamily="49" charset="-122"/>
                <a:ea typeface="楷体_GB2312" pitchFamily="49" charset="-122"/>
              </a:rPr>
              <a:t>象手写纸一样</a:t>
            </a:r>
            <a:r>
              <a:rPr lang="en-US" altLang="zh-CN" sz="3200" b="1">
                <a:solidFill>
                  <a:schemeClr val="accent2"/>
                </a:solidFill>
                <a:latin typeface="楷体_GB2312" pitchFamily="49" charset="-122"/>
                <a:ea typeface="楷体_GB2312" pitchFamily="49" charset="-122"/>
              </a:rPr>
              <a:t>)</a:t>
            </a:r>
            <a:r>
              <a:rPr lang="zh-CN" altLang="en-US" sz="3200" b="1">
                <a:solidFill>
                  <a:schemeClr val="accent2"/>
                </a:solidFill>
                <a:latin typeface="楷体_GB2312" pitchFamily="49" charset="-122"/>
                <a:ea typeface="楷体_GB2312" pitchFamily="49" charset="-122"/>
              </a:rPr>
              <a:t>等等，随用随取、伸手可及</a:t>
            </a:r>
            <a:r>
              <a:rPr lang="zh-CN" altLang="en-US" sz="3200" b="1">
                <a:solidFill>
                  <a:schemeClr val="accent2"/>
                </a:solidFill>
                <a:ea typeface="楷体_GB2312" pitchFamily="49" charset="-122"/>
              </a:rPr>
              <a:t>”</a:t>
            </a:r>
            <a:r>
              <a:rPr lang="zh-CN" altLang="en-US" sz="3200" b="1">
                <a:solidFill>
                  <a:schemeClr val="accent2"/>
                </a:solidFill>
                <a:latin typeface="楷体_GB2312" pitchFamily="49" charset="-122"/>
                <a:ea typeface="楷体_GB2312" pitchFamily="49" charset="-122"/>
              </a:rPr>
              <a:t>。</a:t>
            </a:r>
          </a:p>
        </p:txBody>
      </p:sp>
      <p:pic>
        <p:nvPicPr>
          <p:cNvPr id="3" name="音频 2">
            <a:hlinkClick r:id="" action="ppaction://media"/>
            <a:extLst>
              <a:ext uri="{FF2B5EF4-FFF2-40B4-BE49-F238E27FC236}">
                <a16:creationId xmlns:a16="http://schemas.microsoft.com/office/drawing/2014/main" id="{945ADCB5-4FBB-43A2-8977-33E094B522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2490"/>
    </mc:Choice>
    <mc:Fallback>
      <p:transition spd="slow" advTm="62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a:extLst>
              <a:ext uri="{FF2B5EF4-FFF2-40B4-BE49-F238E27FC236}">
                <a16:creationId xmlns:a16="http://schemas.microsoft.com/office/drawing/2014/main" id="{D61296FF-16A2-4A76-825B-ED039C6E1FF5}"/>
              </a:ext>
            </a:extLst>
          </p:cNvPr>
          <p:cNvSpPr>
            <a:spLocks noChangeArrowheads="1"/>
          </p:cNvSpPr>
          <p:nvPr/>
        </p:nvSpPr>
        <p:spPr bwMode="auto">
          <a:xfrm>
            <a:off x="762000" y="381000"/>
            <a:ext cx="7685088"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ctr"/>
          <a:lstStyle/>
          <a:p>
            <a:pPr algn="ctr"/>
            <a:r>
              <a:rPr lang="zh-CN" altLang="en-US" sz="4400" b="1">
                <a:solidFill>
                  <a:srgbClr val="A50021"/>
                </a:solidFill>
              </a:rPr>
              <a:t>无处不在的计算机</a:t>
            </a:r>
          </a:p>
        </p:txBody>
      </p:sp>
      <p:sp>
        <p:nvSpPr>
          <p:cNvPr id="31746" name="Rectangle 3">
            <a:extLst>
              <a:ext uri="{FF2B5EF4-FFF2-40B4-BE49-F238E27FC236}">
                <a16:creationId xmlns:a16="http://schemas.microsoft.com/office/drawing/2014/main" id="{5377A779-5839-4519-BDA7-CAD54963EE9B}"/>
              </a:ext>
            </a:extLst>
          </p:cNvPr>
          <p:cNvSpPr>
            <a:spLocks noChangeArrowheads="1"/>
          </p:cNvSpPr>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35000"/>
              </a:spcBef>
              <a:buFontTx/>
              <a:buChar char=" "/>
            </a:pPr>
            <a:r>
              <a:rPr lang="zh-CN" altLang="en-US" sz="3200" b="1">
                <a:solidFill>
                  <a:schemeClr val="accent2"/>
                </a:solidFill>
                <a:latin typeface="宋体" panose="02010600030101010101" pitchFamily="2" charset="-122"/>
                <a:ea typeface="仿宋_GB2312" pitchFamily="49" charset="-122"/>
              </a:rPr>
              <a:t>全世界的计算机科学家正在形成一种共识</a:t>
            </a:r>
            <a:r>
              <a:rPr lang="en-US" altLang="zh-CN" sz="3200" b="1">
                <a:solidFill>
                  <a:schemeClr val="accent2"/>
                </a:solidFill>
                <a:latin typeface="宋体" panose="02010600030101010101" pitchFamily="2" charset="-122"/>
                <a:ea typeface="仿宋_GB2312" pitchFamily="49" charset="-122"/>
              </a:rPr>
              <a:t>:</a:t>
            </a:r>
            <a:r>
              <a:rPr lang="en-US" altLang="zh-CN" sz="3200" b="1">
                <a:solidFill>
                  <a:schemeClr val="accent2"/>
                </a:solidFill>
                <a:latin typeface="楷体_GB2312" pitchFamily="49" charset="-122"/>
                <a:ea typeface="楷体_GB2312" pitchFamily="49" charset="-122"/>
              </a:rPr>
              <a:t> </a:t>
            </a:r>
          </a:p>
          <a:p>
            <a:pPr eaLnBrk="1" hangingPunct="1">
              <a:spcBef>
                <a:spcPct val="35000"/>
              </a:spcBef>
              <a:buFontTx/>
              <a:buChar char=" "/>
            </a:pPr>
            <a:r>
              <a:rPr lang="zh-CN" altLang="en-US" sz="3200" b="1">
                <a:solidFill>
                  <a:schemeClr val="accent2"/>
                </a:solidFill>
                <a:latin typeface="楷体_GB2312" pitchFamily="49" charset="-122"/>
                <a:ea typeface="楷体_GB2312" pitchFamily="49" charset="-122"/>
              </a:rPr>
              <a:t>计算机不会成为科幻电影中的那种贪婪的怪物</a:t>
            </a:r>
            <a:r>
              <a:rPr lang="en-US" altLang="zh-CN" sz="3200" b="1">
                <a:solidFill>
                  <a:schemeClr val="accent2"/>
                </a:solidFill>
                <a:latin typeface="楷体_GB2312" pitchFamily="49" charset="-122"/>
                <a:ea typeface="楷体_GB2312" pitchFamily="49" charset="-122"/>
              </a:rPr>
              <a:t>, </a:t>
            </a:r>
            <a:r>
              <a:rPr lang="zh-CN" altLang="en-US" sz="3200" b="1">
                <a:solidFill>
                  <a:schemeClr val="accent2"/>
                </a:solidFill>
                <a:latin typeface="楷体_GB2312" pitchFamily="49" charset="-122"/>
                <a:ea typeface="楷体_GB2312" pitchFamily="49" charset="-122"/>
              </a:rPr>
              <a:t>而是将变得小巧玲珑</a:t>
            </a:r>
            <a:r>
              <a:rPr lang="en-US" altLang="zh-CN" sz="3200" b="1">
                <a:solidFill>
                  <a:schemeClr val="accent2"/>
                </a:solidFill>
                <a:latin typeface="楷体_GB2312" pitchFamily="49" charset="-122"/>
                <a:ea typeface="楷体_GB2312" pitchFamily="49" charset="-122"/>
              </a:rPr>
              <a:t>, </a:t>
            </a:r>
            <a:r>
              <a:rPr lang="zh-CN" altLang="en-US" sz="3200" b="1">
                <a:solidFill>
                  <a:schemeClr val="accent2"/>
                </a:solidFill>
                <a:latin typeface="楷体_GB2312" pitchFamily="49" charset="-122"/>
                <a:ea typeface="楷体_GB2312" pitchFamily="49" charset="-122"/>
              </a:rPr>
              <a:t>无处不在</a:t>
            </a:r>
            <a:r>
              <a:rPr lang="en-US" altLang="zh-CN" sz="3200" b="1">
                <a:solidFill>
                  <a:schemeClr val="accent2"/>
                </a:solidFill>
                <a:latin typeface="楷体_GB2312" pitchFamily="49" charset="-122"/>
                <a:ea typeface="楷体_GB2312" pitchFamily="49" charset="-122"/>
              </a:rPr>
              <a:t>. </a:t>
            </a:r>
            <a:r>
              <a:rPr lang="zh-CN" altLang="en-US" sz="3200" b="1">
                <a:solidFill>
                  <a:schemeClr val="accent2"/>
                </a:solidFill>
                <a:latin typeface="楷体_GB2312" pitchFamily="49" charset="-122"/>
                <a:ea typeface="楷体_GB2312" pitchFamily="49" charset="-122"/>
              </a:rPr>
              <a:t>他们藏身在任何地方</a:t>
            </a:r>
            <a:r>
              <a:rPr lang="en-US" altLang="zh-CN" sz="3200" b="1">
                <a:solidFill>
                  <a:schemeClr val="accent2"/>
                </a:solidFill>
                <a:latin typeface="楷体_GB2312" pitchFamily="49" charset="-122"/>
                <a:ea typeface="楷体_GB2312" pitchFamily="49" charset="-122"/>
              </a:rPr>
              <a:t>, </a:t>
            </a:r>
            <a:r>
              <a:rPr lang="zh-CN" altLang="en-US" sz="3200" b="1">
                <a:solidFill>
                  <a:schemeClr val="accent2"/>
                </a:solidFill>
                <a:latin typeface="楷体_GB2312" pitchFamily="49" charset="-122"/>
                <a:ea typeface="楷体_GB2312" pitchFamily="49" charset="-122"/>
              </a:rPr>
              <a:t>又消失在所有地方</a:t>
            </a:r>
            <a:r>
              <a:rPr lang="en-US" altLang="zh-CN" sz="3200" b="1">
                <a:solidFill>
                  <a:schemeClr val="accent2"/>
                </a:solidFill>
                <a:latin typeface="楷体_GB2312" pitchFamily="49" charset="-122"/>
                <a:ea typeface="楷体_GB2312" pitchFamily="49" charset="-122"/>
              </a:rPr>
              <a:t>, </a:t>
            </a:r>
            <a:r>
              <a:rPr lang="zh-CN" altLang="en-US" sz="3200" b="1">
                <a:solidFill>
                  <a:schemeClr val="accent2"/>
                </a:solidFill>
                <a:latin typeface="楷体_GB2312" pitchFamily="49" charset="-122"/>
                <a:ea typeface="楷体_GB2312" pitchFamily="49" charset="-122"/>
              </a:rPr>
              <a:t>功能强大</a:t>
            </a:r>
            <a:r>
              <a:rPr lang="en-US" altLang="zh-CN" sz="3200" b="1">
                <a:solidFill>
                  <a:schemeClr val="accent2"/>
                </a:solidFill>
                <a:latin typeface="楷体_GB2312" pitchFamily="49" charset="-122"/>
                <a:ea typeface="楷体_GB2312" pitchFamily="49" charset="-122"/>
              </a:rPr>
              <a:t>, </a:t>
            </a:r>
            <a:r>
              <a:rPr lang="zh-CN" altLang="en-US" sz="3200" b="1">
                <a:solidFill>
                  <a:schemeClr val="accent2"/>
                </a:solidFill>
                <a:latin typeface="楷体_GB2312" pitchFamily="49" charset="-122"/>
                <a:ea typeface="楷体_GB2312" pitchFamily="49" charset="-122"/>
              </a:rPr>
              <a:t>确有无影无踪</a:t>
            </a:r>
            <a:r>
              <a:rPr lang="en-US" altLang="zh-CN" sz="3200" b="1">
                <a:solidFill>
                  <a:schemeClr val="accent2"/>
                </a:solidFill>
                <a:latin typeface="楷体_GB2312" pitchFamily="49" charset="-122"/>
                <a:ea typeface="楷体_GB2312" pitchFamily="49" charset="-122"/>
              </a:rPr>
              <a:t>. </a:t>
            </a:r>
            <a:r>
              <a:rPr lang="zh-CN" altLang="en-US" sz="3200" b="1">
                <a:solidFill>
                  <a:schemeClr val="accent2"/>
                </a:solidFill>
                <a:latin typeface="楷体_GB2312" pitchFamily="49" charset="-122"/>
                <a:ea typeface="楷体_GB2312" pitchFamily="49" charset="-122"/>
              </a:rPr>
              <a:t>人们将这种思想命名为</a:t>
            </a:r>
            <a:r>
              <a:rPr lang="en-US" altLang="zh-CN" sz="3200" b="1">
                <a:solidFill>
                  <a:schemeClr val="accent2"/>
                </a:solidFill>
                <a:latin typeface="楷体_GB2312" pitchFamily="49" charset="-122"/>
                <a:ea typeface="楷体_GB2312" pitchFamily="49" charset="-122"/>
              </a:rPr>
              <a:t>: </a:t>
            </a:r>
            <a:r>
              <a:rPr lang="en-US" altLang="zh-CN" sz="3200" b="1" i="1">
                <a:solidFill>
                  <a:srgbClr val="A50021"/>
                </a:solidFill>
                <a:ea typeface="楷体_GB2312" pitchFamily="49" charset="-122"/>
              </a:rPr>
              <a:t>“</a:t>
            </a:r>
            <a:r>
              <a:rPr lang="zh-CN" altLang="en-US" sz="3200" b="1" i="1">
                <a:solidFill>
                  <a:srgbClr val="A50021"/>
                </a:solidFill>
                <a:latin typeface="楷体_GB2312" pitchFamily="49" charset="-122"/>
                <a:ea typeface="楷体_GB2312" pitchFamily="49" charset="-122"/>
              </a:rPr>
              <a:t>无所不在的计算机</a:t>
            </a:r>
            <a:r>
              <a:rPr lang="zh-CN" altLang="en-US" sz="3200" b="1" i="1">
                <a:solidFill>
                  <a:srgbClr val="A50021"/>
                </a:solidFill>
                <a:ea typeface="楷体_GB2312" pitchFamily="49" charset="-122"/>
              </a:rPr>
              <a:t>”</a:t>
            </a:r>
            <a:r>
              <a:rPr lang="zh-CN" altLang="en-US" sz="3200" b="1" i="1">
                <a:solidFill>
                  <a:srgbClr val="A50021"/>
                </a:solidFill>
                <a:latin typeface="楷体_GB2312" pitchFamily="49" charset="-122"/>
                <a:ea typeface="楷体_GB2312" pitchFamily="49" charset="-122"/>
              </a:rPr>
              <a:t>。</a:t>
            </a:r>
            <a:r>
              <a:rPr lang="zh-CN" altLang="en-US" sz="3200" b="1">
                <a:solidFill>
                  <a:srgbClr val="CC6600"/>
                </a:solidFill>
                <a:latin typeface="楷体_GB2312" pitchFamily="49" charset="-122"/>
                <a:ea typeface="楷体_GB2312" pitchFamily="49" charset="-122"/>
              </a:rPr>
              <a:t> </a:t>
            </a:r>
          </a:p>
        </p:txBody>
      </p:sp>
      <p:pic>
        <p:nvPicPr>
          <p:cNvPr id="2" name="音频 1">
            <a:hlinkClick r:id="" action="ppaction://media"/>
            <a:extLst>
              <a:ext uri="{FF2B5EF4-FFF2-40B4-BE49-F238E27FC236}">
                <a16:creationId xmlns:a16="http://schemas.microsoft.com/office/drawing/2014/main" id="{7C063278-307F-4452-9071-193D68FC00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602"/>
    </mc:Choice>
    <mc:Fallback>
      <p:transition spd="slow" advTm="21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a:extLst>
              <a:ext uri="{FF2B5EF4-FFF2-40B4-BE49-F238E27FC236}">
                <a16:creationId xmlns:a16="http://schemas.microsoft.com/office/drawing/2014/main" id="{413ADBDB-9425-4855-8F2B-5EAE9C1EC769}"/>
              </a:ext>
            </a:extLst>
          </p:cNvPr>
          <p:cNvSpPr>
            <a:spLocks noGrp="1" noChangeArrowheads="1"/>
          </p:cNvSpPr>
          <p:nvPr>
            <p:ph type="title"/>
          </p:nvPr>
        </p:nvSpPr>
        <p:spPr/>
        <p:txBody>
          <a:bodyPr/>
          <a:lstStyle/>
          <a:p>
            <a:pPr eaLnBrk="1" hangingPunct="1"/>
            <a:r>
              <a:rPr lang="zh-CN" altLang="en-US"/>
              <a:t>嵌入式系统无处不在</a:t>
            </a:r>
          </a:p>
        </p:txBody>
      </p:sp>
      <p:graphicFrame>
        <p:nvGraphicFramePr>
          <p:cNvPr id="33794" name="Object 3">
            <a:extLst>
              <a:ext uri="{FF2B5EF4-FFF2-40B4-BE49-F238E27FC236}">
                <a16:creationId xmlns:a16="http://schemas.microsoft.com/office/drawing/2014/main" id="{80223F86-B63E-418F-A23D-652A797B37A5}"/>
              </a:ext>
            </a:extLst>
          </p:cNvPr>
          <p:cNvGraphicFramePr>
            <a:graphicFrameLocks noChangeAspect="1"/>
          </p:cNvGraphicFramePr>
          <p:nvPr/>
        </p:nvGraphicFramePr>
        <p:xfrm>
          <a:off x="1524000" y="1181100"/>
          <a:ext cx="5791200" cy="5067300"/>
        </p:xfrm>
        <a:graphic>
          <a:graphicData uri="http://schemas.openxmlformats.org/presentationml/2006/ole">
            <mc:AlternateContent xmlns:mc="http://schemas.openxmlformats.org/markup-compatibility/2006">
              <mc:Choice xmlns:v="urn:schemas-microsoft-com:vml" Requires="v">
                <p:oleObj spid="_x0000_s33811" r:id="rId6" imgW="5304762" imgH="5068007" progId="Paint.Picture">
                  <p:embed/>
                </p:oleObj>
              </mc:Choice>
              <mc:Fallback>
                <p:oleObj r:id="rId6" imgW="5304762" imgH="5068007" progId="Paint.Picture">
                  <p:embed/>
                  <p:pic>
                    <p:nvPicPr>
                      <p:cNvPr id="0" name="Object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24000" y="1181100"/>
                        <a:ext cx="5791200" cy="506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sp>
        <p:nvSpPr>
          <p:cNvPr id="151556" name="Text Box 4">
            <a:extLst>
              <a:ext uri="{FF2B5EF4-FFF2-40B4-BE49-F238E27FC236}">
                <a16:creationId xmlns:a16="http://schemas.microsoft.com/office/drawing/2014/main" id="{A8CBAFF4-54A7-4A0B-AEC8-602AFF8E3155}"/>
              </a:ext>
            </a:extLst>
          </p:cNvPr>
          <p:cNvSpPr txBox="1">
            <a:spLocks noChangeArrowheads="1"/>
          </p:cNvSpPr>
          <p:nvPr/>
        </p:nvSpPr>
        <p:spPr bwMode="auto">
          <a:xfrm>
            <a:off x="1476375" y="5300663"/>
            <a:ext cx="2232025"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spcBef>
                <a:spcPct val="50000"/>
              </a:spcBef>
            </a:pPr>
            <a:r>
              <a:rPr lang="zh-CN" altLang="en-US" sz="3200">
                <a:solidFill>
                  <a:srgbClr val="000099"/>
                </a:solidFill>
                <a:latin typeface="Times New Roman" panose="02020603050405020304" pitchFamily="18" charset="0"/>
                <a:ea typeface="楷体_GB2312" pitchFamily="49" charset="-122"/>
              </a:rPr>
              <a:t>彼此互连</a:t>
            </a:r>
          </a:p>
        </p:txBody>
      </p:sp>
      <p:pic>
        <p:nvPicPr>
          <p:cNvPr id="2" name="音频 1">
            <a:hlinkClick r:id="" action="ppaction://media"/>
            <a:extLst>
              <a:ext uri="{FF2B5EF4-FFF2-40B4-BE49-F238E27FC236}">
                <a16:creationId xmlns:a16="http://schemas.microsoft.com/office/drawing/2014/main" id="{BBD367A5-D50A-4BC4-84D3-4C2E8B9298C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7255"/>
    </mc:Choice>
    <mc:Fallback>
      <p:transition spd="slow" advTm="137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6" presetClass="emph" presetSubtype="0" fill="hold" grpId="0" nodeType="clickEffect">
                                  <p:stCondLst>
                                    <p:cond delay="0"/>
                                  </p:stCondLst>
                                  <p:childTnLst>
                                    <p:animScale>
                                      <p:cBhvr>
                                        <p:cTn id="10" dur="2000" fill="hold"/>
                                        <p:tgtEl>
                                          <p:spTgt spid="151556"/>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
                </p:tgtEl>
              </p:cMediaNode>
            </p:audio>
          </p:childTnLst>
        </p:cTn>
      </p:par>
    </p:tnLst>
    <p:bldLst>
      <p:bldP spid="15155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a:extLst>
              <a:ext uri="{FF2B5EF4-FFF2-40B4-BE49-F238E27FC236}">
                <a16:creationId xmlns:a16="http://schemas.microsoft.com/office/drawing/2014/main" id="{846A1BA9-5234-44BD-9F09-112DF2F36A30}"/>
              </a:ext>
            </a:extLst>
          </p:cNvPr>
          <p:cNvSpPr>
            <a:spLocks noGrp="1" noChangeArrowheads="1"/>
          </p:cNvSpPr>
          <p:nvPr>
            <p:ph type="title"/>
          </p:nvPr>
        </p:nvSpPr>
        <p:spPr/>
        <p:txBody>
          <a:bodyPr/>
          <a:lstStyle/>
          <a:p>
            <a:pPr eaLnBrk="1" hangingPunct="1"/>
            <a:r>
              <a:rPr lang="zh-CN" altLang="en-US"/>
              <a:t>即使远在火星</a:t>
            </a:r>
          </a:p>
        </p:txBody>
      </p:sp>
      <p:sp>
        <p:nvSpPr>
          <p:cNvPr id="152579" name="Text Box 3">
            <a:extLst>
              <a:ext uri="{FF2B5EF4-FFF2-40B4-BE49-F238E27FC236}">
                <a16:creationId xmlns:a16="http://schemas.microsoft.com/office/drawing/2014/main" id="{75972800-AC07-483E-A776-53F1526E1A9D}"/>
              </a:ext>
            </a:extLst>
          </p:cNvPr>
          <p:cNvSpPr txBox="1">
            <a:spLocks noChangeArrowheads="1"/>
          </p:cNvSpPr>
          <p:nvPr/>
        </p:nvSpPr>
        <p:spPr bwMode="auto">
          <a:xfrm>
            <a:off x="5943600" y="1219200"/>
            <a:ext cx="2895600" cy="344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spcBef>
                <a:spcPct val="50000"/>
              </a:spcBef>
            </a:pPr>
            <a:r>
              <a:rPr lang="zh-CN" altLang="en-US" sz="2000" b="1">
                <a:solidFill>
                  <a:srgbClr val="084FA9"/>
                </a:solidFill>
                <a:latin typeface="楷体_GB2312" pitchFamily="49" charset="-122"/>
                <a:ea typeface="楷体_GB2312" pitchFamily="49" charset="-122"/>
              </a:rPr>
              <a:t>面对</a:t>
            </a:r>
            <a:r>
              <a:rPr lang="en-US" altLang="zh-CN" sz="2000" b="1">
                <a:solidFill>
                  <a:srgbClr val="084FA9"/>
                </a:solidFill>
                <a:latin typeface="楷体_GB2312" pitchFamily="49" charset="-122"/>
                <a:ea typeface="楷体_GB2312" pitchFamily="49" charset="-122"/>
              </a:rPr>
              <a:t>6</a:t>
            </a:r>
            <a:r>
              <a:rPr lang="zh-CN" altLang="en-US" sz="2000" b="1">
                <a:solidFill>
                  <a:srgbClr val="084FA9"/>
                </a:solidFill>
                <a:latin typeface="楷体_GB2312" pitchFamily="49" charset="-122"/>
                <a:ea typeface="楷体_GB2312" pitchFamily="49" charset="-122"/>
              </a:rPr>
              <a:t>万年才有一次的机会，科学家们积极行动起来</a:t>
            </a:r>
            <a:r>
              <a:rPr lang="en-US" altLang="zh-CN"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从</a:t>
            </a:r>
            <a:r>
              <a:rPr lang="en-US" altLang="zh-CN" sz="2000" b="1">
                <a:solidFill>
                  <a:srgbClr val="084FA9"/>
                </a:solidFill>
                <a:latin typeface="楷体_GB2312" pitchFamily="49" charset="-122"/>
                <a:ea typeface="楷体_GB2312" pitchFamily="49" charset="-122"/>
              </a:rPr>
              <a:t>6</a:t>
            </a:r>
            <a:r>
              <a:rPr lang="zh-CN" altLang="en-US" sz="2000" b="1">
                <a:solidFill>
                  <a:srgbClr val="084FA9"/>
                </a:solidFill>
                <a:latin typeface="楷体_GB2312" pitchFamily="49" charset="-122"/>
                <a:ea typeface="楷体_GB2312" pitchFamily="49" charset="-122"/>
              </a:rPr>
              <a:t>月开始，先后有欧洲的</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火星快车</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、美国</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勇气号</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和</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机遇号</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等三颗火星探测器飞往火星，而日本一颗本已在太空</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迷失方向</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的火星探测器也在关键时刻及时</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醒</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来，开始了久违的火星之旅。</a:t>
            </a:r>
          </a:p>
        </p:txBody>
      </p:sp>
      <p:sp>
        <p:nvSpPr>
          <p:cNvPr id="152580" name="Text Box 4">
            <a:extLst>
              <a:ext uri="{FF2B5EF4-FFF2-40B4-BE49-F238E27FC236}">
                <a16:creationId xmlns:a16="http://schemas.microsoft.com/office/drawing/2014/main" id="{E51035C1-1F19-4EC7-8AE0-EEE4197E351D}"/>
              </a:ext>
            </a:extLst>
          </p:cNvPr>
          <p:cNvSpPr txBox="1">
            <a:spLocks noChangeArrowheads="1"/>
          </p:cNvSpPr>
          <p:nvPr/>
        </p:nvSpPr>
        <p:spPr bwMode="auto">
          <a:xfrm>
            <a:off x="914400" y="1219200"/>
            <a:ext cx="3962400" cy="161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spcBef>
                <a:spcPct val="50000"/>
              </a:spcBef>
            </a:pPr>
            <a:r>
              <a:rPr lang="zh-CN" altLang="en-US" sz="2000" b="1">
                <a:solidFill>
                  <a:srgbClr val="084FA9"/>
                </a:solidFill>
                <a:latin typeface="楷体_GB2312" pitchFamily="49" charset="-122"/>
                <a:ea typeface="楷体_GB2312" pitchFamily="49" charset="-122"/>
              </a:rPr>
              <a:t>火星与地球，这一对在星空中遥遥相望的</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兄弟</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，迎来</a:t>
            </a:r>
            <a:r>
              <a:rPr lang="en-US" altLang="zh-CN" sz="2000" b="1">
                <a:solidFill>
                  <a:srgbClr val="084FA9"/>
                </a:solidFill>
                <a:latin typeface="楷体_GB2312" pitchFamily="49" charset="-122"/>
                <a:ea typeface="楷体_GB2312" pitchFamily="49" charset="-122"/>
              </a:rPr>
              <a:t>6</a:t>
            </a:r>
            <a:r>
              <a:rPr lang="zh-CN" altLang="en-US" sz="2000" b="1">
                <a:solidFill>
                  <a:srgbClr val="084FA9"/>
                </a:solidFill>
                <a:latin typeface="楷体_GB2312" pitchFamily="49" charset="-122"/>
                <a:ea typeface="楷体_GB2312" pitchFamily="49" charset="-122"/>
              </a:rPr>
              <a:t>万年来</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最亲密的接触</a:t>
            </a:r>
            <a:r>
              <a:rPr lang="zh-CN" altLang="en-US" sz="2000" b="1">
                <a:solidFill>
                  <a:srgbClr val="084FA9"/>
                </a:solidFill>
                <a:ea typeface="楷体_GB2312" pitchFamily="49" charset="-122"/>
              </a:rPr>
              <a:t>”</a:t>
            </a:r>
            <a:r>
              <a:rPr lang="zh-CN" altLang="en-US" sz="2000" b="1">
                <a:solidFill>
                  <a:srgbClr val="084FA9"/>
                </a:solidFill>
                <a:latin typeface="楷体_GB2312" pitchFamily="49" charset="-122"/>
                <a:ea typeface="楷体_GB2312" pitchFamily="49" charset="-122"/>
              </a:rPr>
              <a:t>，在</a:t>
            </a:r>
            <a:r>
              <a:rPr lang="en-US" altLang="zh-CN" sz="2000" b="1">
                <a:solidFill>
                  <a:srgbClr val="084FA9"/>
                </a:solidFill>
                <a:latin typeface="楷体_GB2312" pitchFamily="49" charset="-122"/>
                <a:ea typeface="楷体_GB2312" pitchFamily="49" charset="-122"/>
              </a:rPr>
              <a:t>2003</a:t>
            </a:r>
            <a:r>
              <a:rPr lang="zh-CN" altLang="en-US" sz="2000" b="1">
                <a:solidFill>
                  <a:srgbClr val="084FA9"/>
                </a:solidFill>
                <a:latin typeface="楷体_GB2312" pitchFamily="49" charset="-122"/>
                <a:ea typeface="楷体_GB2312" pitchFamily="49" charset="-122"/>
              </a:rPr>
              <a:t>年</a:t>
            </a:r>
            <a:r>
              <a:rPr lang="en-US" altLang="zh-CN" sz="2000" b="1">
                <a:solidFill>
                  <a:srgbClr val="084FA9"/>
                </a:solidFill>
                <a:latin typeface="楷体_GB2312" pitchFamily="49" charset="-122"/>
                <a:ea typeface="楷体_GB2312" pitchFamily="49" charset="-122"/>
              </a:rPr>
              <a:t>8</a:t>
            </a:r>
            <a:r>
              <a:rPr lang="zh-CN" altLang="en-US" sz="2000" b="1">
                <a:solidFill>
                  <a:srgbClr val="084FA9"/>
                </a:solidFill>
                <a:latin typeface="楷体_GB2312" pitchFamily="49" charset="-122"/>
                <a:ea typeface="楷体_GB2312" pitchFamily="49" charset="-122"/>
              </a:rPr>
              <a:t>月</a:t>
            </a:r>
            <a:r>
              <a:rPr lang="en-US" altLang="zh-CN" sz="2000" b="1">
                <a:solidFill>
                  <a:srgbClr val="084FA9"/>
                </a:solidFill>
                <a:latin typeface="楷体_GB2312" pitchFamily="49" charset="-122"/>
                <a:ea typeface="楷体_GB2312" pitchFamily="49" charset="-122"/>
              </a:rPr>
              <a:t>27</a:t>
            </a:r>
            <a:r>
              <a:rPr lang="zh-CN" altLang="en-US" sz="2000" b="1">
                <a:solidFill>
                  <a:srgbClr val="084FA9"/>
                </a:solidFill>
                <a:latin typeface="楷体_GB2312" pitchFamily="49" charset="-122"/>
                <a:ea typeface="楷体_GB2312" pitchFamily="49" charset="-122"/>
              </a:rPr>
              <a:t>日这一天，火星距离地球最近达到</a:t>
            </a:r>
            <a:r>
              <a:rPr lang="en-US" altLang="zh-CN" sz="2000" b="1">
                <a:solidFill>
                  <a:srgbClr val="084FA9"/>
                </a:solidFill>
                <a:latin typeface="楷体_GB2312" pitchFamily="49" charset="-122"/>
                <a:ea typeface="楷体_GB2312" pitchFamily="49" charset="-122"/>
              </a:rPr>
              <a:t>55756622(5</a:t>
            </a:r>
            <a:r>
              <a:rPr lang="zh-CN" altLang="en-US" sz="2000" b="1">
                <a:solidFill>
                  <a:srgbClr val="084FA9"/>
                </a:solidFill>
                <a:latin typeface="楷体_GB2312" pitchFamily="49" charset="-122"/>
                <a:ea typeface="楷体_GB2312" pitchFamily="49" charset="-122"/>
              </a:rPr>
              <a:t>千多万</a:t>
            </a:r>
            <a:r>
              <a:rPr lang="en-US" altLang="zh-CN" sz="2000" b="1">
                <a:solidFill>
                  <a:srgbClr val="084FA9"/>
                </a:solidFill>
                <a:latin typeface="楷体_GB2312" pitchFamily="49" charset="-122"/>
                <a:ea typeface="楷体_GB2312" pitchFamily="49" charset="-122"/>
              </a:rPr>
              <a:t>)</a:t>
            </a:r>
            <a:r>
              <a:rPr lang="zh-CN" altLang="en-US" sz="2000" b="1">
                <a:solidFill>
                  <a:srgbClr val="084FA9"/>
                </a:solidFill>
                <a:latin typeface="楷体_GB2312" pitchFamily="49" charset="-122"/>
                <a:ea typeface="楷体_GB2312" pitchFamily="49" charset="-122"/>
              </a:rPr>
              <a:t>公里。</a:t>
            </a:r>
          </a:p>
        </p:txBody>
      </p:sp>
      <p:grpSp>
        <p:nvGrpSpPr>
          <p:cNvPr id="2" name="Group 7">
            <a:extLst>
              <a:ext uri="{FF2B5EF4-FFF2-40B4-BE49-F238E27FC236}">
                <a16:creationId xmlns:a16="http://schemas.microsoft.com/office/drawing/2014/main" id="{766A8BD9-C9BF-4BD4-987F-106EA17466C7}"/>
              </a:ext>
            </a:extLst>
          </p:cNvPr>
          <p:cNvGrpSpPr>
            <a:grpSpLocks/>
          </p:cNvGrpSpPr>
          <p:nvPr/>
        </p:nvGrpSpPr>
        <p:grpSpPr bwMode="auto">
          <a:xfrm>
            <a:off x="1752600" y="3200400"/>
            <a:ext cx="3771900" cy="3444875"/>
            <a:chOff x="1104" y="2016"/>
            <a:chExt cx="2376" cy="2170"/>
          </a:xfrm>
        </p:grpSpPr>
        <p:sp>
          <p:nvSpPr>
            <p:cNvPr id="35845" name="Text Box 5">
              <a:extLst>
                <a:ext uri="{FF2B5EF4-FFF2-40B4-BE49-F238E27FC236}">
                  <a16:creationId xmlns:a16="http://schemas.microsoft.com/office/drawing/2014/main" id="{5D9BB8E1-F7EF-443B-884E-9F8A9F1454A5}"/>
                </a:ext>
              </a:extLst>
            </p:cNvPr>
            <p:cNvSpPr txBox="1">
              <a:spLocks noChangeArrowheads="1"/>
            </p:cNvSpPr>
            <p:nvPr/>
          </p:nvSpPr>
          <p:spPr bwMode="auto">
            <a:xfrm>
              <a:off x="1104" y="3936"/>
              <a:ext cx="2352"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spcBef>
                  <a:spcPct val="50000"/>
                </a:spcBef>
              </a:pPr>
              <a:r>
                <a:rPr lang="zh-CN" altLang="en-US" sz="2000" b="1">
                  <a:solidFill>
                    <a:srgbClr val="084FA9"/>
                  </a:solidFill>
                  <a:latin typeface="楷体_GB2312" pitchFamily="49" charset="-122"/>
                  <a:ea typeface="楷体_GB2312" pitchFamily="49" charset="-122"/>
                </a:rPr>
                <a:t>勇气号</a:t>
              </a:r>
            </a:p>
          </p:txBody>
        </p:sp>
        <p:graphicFrame>
          <p:nvGraphicFramePr>
            <p:cNvPr id="35846" name="Object 6">
              <a:extLst>
                <a:ext uri="{FF2B5EF4-FFF2-40B4-BE49-F238E27FC236}">
                  <a16:creationId xmlns:a16="http://schemas.microsoft.com/office/drawing/2014/main" id="{FD54D72E-00C1-4E3B-A498-67D0B85646FF}"/>
                </a:ext>
              </a:extLst>
            </p:cNvPr>
            <p:cNvGraphicFramePr>
              <a:graphicFrameLocks noChangeAspect="1"/>
            </p:cNvGraphicFramePr>
            <p:nvPr/>
          </p:nvGraphicFramePr>
          <p:xfrm>
            <a:off x="1104" y="2016"/>
            <a:ext cx="2376" cy="1896"/>
          </p:xfrm>
          <a:graphic>
            <a:graphicData uri="http://schemas.openxmlformats.org/presentationml/2006/ole">
              <mc:AlternateContent xmlns:mc="http://schemas.openxmlformats.org/markup-compatibility/2006">
                <mc:Choice xmlns:v="urn:schemas-microsoft-com:vml" Requires="v">
                  <p:oleObj spid="_x0000_s35862" r:id="rId7" imgW="3772427" imgH="3010320" progId="Paint.Picture">
                    <p:embed/>
                  </p:oleObj>
                </mc:Choice>
                <mc:Fallback>
                  <p:oleObj r:id="rId7" imgW="3772427" imgH="3010320" progId="Paint.Picture">
                    <p:embed/>
                    <p:pic>
                      <p:nvPicPr>
                        <p:cNvPr id="0" name="Object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04" y="2016"/>
                          <a:ext cx="2376" cy="1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grpSp>
      <p:pic>
        <p:nvPicPr>
          <p:cNvPr id="5" name="音频 4">
            <a:hlinkClick r:id="" action="ppaction://media"/>
            <a:extLst>
              <a:ext uri="{FF2B5EF4-FFF2-40B4-BE49-F238E27FC236}">
                <a16:creationId xmlns:a16="http://schemas.microsoft.com/office/drawing/2014/main" id="{F4A6BA80-545D-41A0-9B2D-0FBB51DBCB69}"/>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686800" y="6400800"/>
            <a:ext cx="304800" cy="304800"/>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82386"/>
    </mc:Choice>
    <mc:Fallback>
      <p:transition spd="slow" advTm="82386"/>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2" presetClass="entr" presetSubtype="3" fill="hold" nodeType="after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additive="base">
                                        <p:cTn id="10" dur="500" fill="hold"/>
                                        <p:tgtEl>
                                          <p:spTgt spid="2"/>
                                        </p:tgtEl>
                                        <p:attrNameLst>
                                          <p:attrName>ppt_x</p:attrName>
                                        </p:attrNameLst>
                                      </p:cBhvr>
                                      <p:tavLst>
                                        <p:tav tm="0">
                                          <p:val>
                                            <p:strVal val="1+#ppt_w/2"/>
                                          </p:val>
                                        </p:tav>
                                        <p:tav tm="100000">
                                          <p:val>
                                            <p:strVal val="#ppt_x"/>
                                          </p:val>
                                        </p:tav>
                                      </p:tavLst>
                                    </p:anim>
                                    <p:anim calcmode="lin" valueType="num">
                                      <p:cBhvr additive="base">
                                        <p:cTn id="11" dur="500" fill="hold"/>
                                        <p:tgtEl>
                                          <p:spTgt spid="2"/>
                                        </p:tgtEl>
                                        <p:attrNameLst>
                                          <p:attrName>ppt_y</p:attrName>
                                        </p:attrNameLst>
                                      </p:cBhvr>
                                      <p:tavLst>
                                        <p:tav tm="0">
                                          <p:val>
                                            <p:strVal val="0-#ppt_h/2"/>
                                          </p:val>
                                        </p:tav>
                                        <p:tav tm="100000">
                                          <p:val>
                                            <p:strVal val="#ppt_y"/>
                                          </p:val>
                                        </p:tav>
                                      </p:tavLst>
                                    </p:anim>
                                  </p:childTnLst>
                                </p:cTn>
                              </p:par>
                            </p:childTnLst>
                          </p:cTn>
                        </p:par>
                      </p:childTnLst>
                    </p:cTn>
                  </p:par>
                  <p:par>
                    <p:cTn id="12" fill="hold" nodeType="clickPar">
                      <p:stCondLst>
                        <p:cond delay="indefinite"/>
                      </p:stCondLst>
                      <p:childTnLst>
                        <p:par>
                          <p:cTn id="13" fill="hold" nodeType="withGroup">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152580"/>
                                        </p:tgtEl>
                                        <p:attrNameLst>
                                          <p:attrName>style.visibility</p:attrName>
                                        </p:attrNameLst>
                                      </p:cBhvr>
                                      <p:to>
                                        <p:strVal val="visible"/>
                                      </p:to>
                                    </p:set>
                                    <p:animEffect transition="in" filter="dissolve">
                                      <p:cBhvr>
                                        <p:cTn id="16" dur="500"/>
                                        <p:tgtEl>
                                          <p:spTgt spid="152580"/>
                                        </p:tgtEl>
                                      </p:cBhvr>
                                    </p:animEffect>
                                  </p:childTnLst>
                                </p:cTn>
                              </p:par>
                            </p:childTnLst>
                          </p:cTn>
                        </p:par>
                        <p:par>
                          <p:cTn id="17" fill="hold" nodeType="afterGroup">
                            <p:stCondLst>
                              <p:cond delay="500"/>
                            </p:stCondLst>
                            <p:childTnLst>
                              <p:par>
                                <p:cTn id="18" presetID="9" presetClass="entr" presetSubtype="0" fill="hold" grpId="0" nodeType="afterEffect">
                                  <p:stCondLst>
                                    <p:cond delay="0"/>
                                  </p:stCondLst>
                                  <p:childTnLst>
                                    <p:set>
                                      <p:cBhvr>
                                        <p:cTn id="19" dur="1" fill="hold">
                                          <p:stCondLst>
                                            <p:cond delay="0"/>
                                          </p:stCondLst>
                                        </p:cTn>
                                        <p:tgtEl>
                                          <p:spTgt spid="152579"/>
                                        </p:tgtEl>
                                        <p:attrNameLst>
                                          <p:attrName>style.visibility</p:attrName>
                                        </p:attrNameLst>
                                      </p:cBhvr>
                                      <p:to>
                                        <p:strVal val="visible"/>
                                      </p:to>
                                    </p:set>
                                    <p:animEffect transition="in" filter="dissolve">
                                      <p:cBhvr>
                                        <p:cTn id="20" dur="500"/>
                                        <p:tgtEl>
                                          <p:spTgt spid="15257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5"/>
                </p:tgtEl>
              </p:cMediaNode>
            </p:audio>
          </p:childTnLst>
        </p:cTn>
      </p:par>
    </p:tnLst>
    <p:bldLst>
      <p:bldP spid="152579" grpId="0"/>
      <p:bldP spid="15258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889" name="Object 2">
            <a:extLst>
              <a:ext uri="{FF2B5EF4-FFF2-40B4-BE49-F238E27FC236}">
                <a16:creationId xmlns:a16="http://schemas.microsoft.com/office/drawing/2014/main" id="{B8CC65C5-8174-4995-84EE-B3B82AC1E0B2}"/>
              </a:ext>
            </a:extLst>
          </p:cNvPr>
          <p:cNvGraphicFramePr>
            <a:graphicFrameLocks noChangeAspect="1"/>
          </p:cNvGraphicFramePr>
          <p:nvPr/>
        </p:nvGraphicFramePr>
        <p:xfrm>
          <a:off x="1371600" y="1524000"/>
          <a:ext cx="2657475" cy="3876675"/>
        </p:xfrm>
        <a:graphic>
          <a:graphicData uri="http://schemas.openxmlformats.org/presentationml/2006/ole">
            <mc:AlternateContent xmlns:mc="http://schemas.openxmlformats.org/markup-compatibility/2006">
              <mc:Choice xmlns:v="urn:schemas-microsoft-com:vml" Requires="v">
                <p:oleObj spid="_x0000_s37922" r:id="rId6" imgW="2657846" imgH="3877216" progId="Paint.Picture">
                  <p:embed/>
                </p:oleObj>
              </mc:Choice>
              <mc:Fallback>
                <p:oleObj r:id="rId6" imgW="2657846" imgH="3877216" progId="Paint.Picture">
                  <p:embed/>
                  <p:pic>
                    <p:nvPicPr>
                      <p:cNvPr id="0" name="Object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71600" y="1524000"/>
                        <a:ext cx="2657475" cy="3876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graphicFrame>
        <p:nvGraphicFramePr>
          <p:cNvPr id="37890" name="Object 3">
            <a:extLst>
              <a:ext uri="{FF2B5EF4-FFF2-40B4-BE49-F238E27FC236}">
                <a16:creationId xmlns:a16="http://schemas.microsoft.com/office/drawing/2014/main" id="{B5894017-2E57-42E0-94EC-AFF16A40C6F1}"/>
              </a:ext>
            </a:extLst>
          </p:cNvPr>
          <p:cNvGraphicFramePr>
            <a:graphicFrameLocks noChangeAspect="1"/>
          </p:cNvGraphicFramePr>
          <p:nvPr/>
        </p:nvGraphicFramePr>
        <p:xfrm>
          <a:off x="5257800" y="1219200"/>
          <a:ext cx="2743200" cy="4210050"/>
        </p:xfrm>
        <a:graphic>
          <a:graphicData uri="http://schemas.openxmlformats.org/presentationml/2006/ole">
            <mc:AlternateContent xmlns:mc="http://schemas.openxmlformats.org/markup-compatibility/2006">
              <mc:Choice xmlns:v="urn:schemas-microsoft-com:vml" Requires="v">
                <p:oleObj spid="_x0000_s37923" r:id="rId8" imgW="2742857" imgH="4210638" progId="Paint.Picture">
                  <p:embed/>
                </p:oleObj>
              </mc:Choice>
              <mc:Fallback>
                <p:oleObj r:id="rId8" imgW="2742857" imgH="4210638" progId="Paint.Picture">
                  <p:embed/>
                  <p:pic>
                    <p:nvPicPr>
                      <p:cNvPr id="0" name="Object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257800" y="1219200"/>
                        <a:ext cx="2743200" cy="421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sp>
        <p:nvSpPr>
          <p:cNvPr id="37891" name="Text Box 4">
            <a:extLst>
              <a:ext uri="{FF2B5EF4-FFF2-40B4-BE49-F238E27FC236}">
                <a16:creationId xmlns:a16="http://schemas.microsoft.com/office/drawing/2014/main" id="{29C4F03C-1827-47A3-8A7F-7C5118D1FF34}"/>
              </a:ext>
            </a:extLst>
          </p:cNvPr>
          <p:cNvSpPr txBox="1">
            <a:spLocks noChangeArrowheads="1"/>
          </p:cNvSpPr>
          <p:nvPr/>
        </p:nvSpPr>
        <p:spPr bwMode="auto">
          <a:xfrm>
            <a:off x="2895600" y="5638800"/>
            <a:ext cx="37338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spcBef>
                <a:spcPct val="50000"/>
              </a:spcBef>
            </a:pPr>
            <a:r>
              <a:rPr lang="en-US" altLang="zh-CN" sz="2000" b="1">
                <a:solidFill>
                  <a:srgbClr val="084FA9"/>
                </a:solidFill>
                <a:latin typeface="楷体_GB2312" pitchFamily="49" charset="-122"/>
                <a:ea typeface="楷体_GB2312" pitchFamily="49" charset="-122"/>
              </a:rPr>
              <a:t>Wearable Computing</a:t>
            </a:r>
          </a:p>
        </p:txBody>
      </p:sp>
      <p:pic>
        <p:nvPicPr>
          <p:cNvPr id="3" name="音频 2">
            <a:hlinkClick r:id="" action="ppaction://media"/>
            <a:extLst>
              <a:ext uri="{FF2B5EF4-FFF2-40B4-BE49-F238E27FC236}">
                <a16:creationId xmlns:a16="http://schemas.microsoft.com/office/drawing/2014/main" id="{0248E0FE-370C-4CDB-846A-EF5D58B785CF}"/>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354"/>
    </mc:Choice>
    <mc:Fallback>
      <p:transition spd="slow" advTm="9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9937" name="Object 2">
            <a:extLst>
              <a:ext uri="{FF2B5EF4-FFF2-40B4-BE49-F238E27FC236}">
                <a16:creationId xmlns:a16="http://schemas.microsoft.com/office/drawing/2014/main" id="{0E08C623-ECD0-46A9-BB41-247780C92218}"/>
              </a:ext>
            </a:extLst>
          </p:cNvPr>
          <p:cNvGraphicFramePr>
            <a:graphicFrameLocks noChangeAspect="1"/>
          </p:cNvGraphicFramePr>
          <p:nvPr/>
        </p:nvGraphicFramePr>
        <p:xfrm>
          <a:off x="5364163" y="908050"/>
          <a:ext cx="2705100" cy="2700338"/>
        </p:xfrm>
        <a:graphic>
          <a:graphicData uri="http://schemas.openxmlformats.org/presentationml/2006/ole">
            <mc:AlternateContent xmlns:mc="http://schemas.openxmlformats.org/markup-compatibility/2006">
              <mc:Choice xmlns:v="urn:schemas-microsoft-com:vml" Requires="v">
                <p:oleObj spid="_x0000_s39956" r:id="rId6" imgW="1448002" imgH="1133633" progId="Paint.Picture">
                  <p:embed/>
                </p:oleObj>
              </mc:Choice>
              <mc:Fallback>
                <p:oleObj r:id="rId6" imgW="1448002" imgH="1133633" progId="Paint.Picture">
                  <p:embed/>
                  <p:pic>
                    <p:nvPicPr>
                      <p:cNvPr id="0" name="Object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64163" y="908050"/>
                        <a:ext cx="2705100" cy="270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sp>
        <p:nvSpPr>
          <p:cNvPr id="39938" name="Text Box 3">
            <a:extLst>
              <a:ext uri="{FF2B5EF4-FFF2-40B4-BE49-F238E27FC236}">
                <a16:creationId xmlns:a16="http://schemas.microsoft.com/office/drawing/2014/main" id="{9460C356-8BE9-4F99-80FF-FB12EAFDCF0F}"/>
              </a:ext>
            </a:extLst>
          </p:cNvPr>
          <p:cNvSpPr txBox="1">
            <a:spLocks noChangeArrowheads="1"/>
          </p:cNvSpPr>
          <p:nvPr/>
        </p:nvSpPr>
        <p:spPr bwMode="auto">
          <a:xfrm>
            <a:off x="4876800" y="4495800"/>
            <a:ext cx="4038600" cy="1004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spcBef>
                <a:spcPct val="50000"/>
              </a:spcBef>
            </a:pPr>
            <a:r>
              <a:rPr lang="zh-CN" altLang="en-US" sz="2400" b="1">
                <a:solidFill>
                  <a:srgbClr val="084FA9"/>
                </a:solidFill>
                <a:latin typeface="楷体_GB2312" pitchFamily="49" charset="-122"/>
                <a:ea typeface="楷体_GB2312" pitchFamily="49" charset="-122"/>
              </a:rPr>
              <a:t>嵌入式设备无处不在，</a:t>
            </a:r>
          </a:p>
          <a:p>
            <a:pPr algn="ctr">
              <a:spcBef>
                <a:spcPct val="50000"/>
              </a:spcBef>
            </a:pPr>
            <a:r>
              <a:rPr lang="zh-CN" altLang="en-US" sz="2400" b="1">
                <a:solidFill>
                  <a:srgbClr val="084FA9"/>
                </a:solidFill>
                <a:latin typeface="楷体_GB2312" pitchFamily="49" charset="-122"/>
                <a:ea typeface="楷体_GB2312" pitchFamily="49" charset="-122"/>
              </a:rPr>
              <a:t>但桌面系统还依然有用</a:t>
            </a:r>
          </a:p>
        </p:txBody>
      </p:sp>
      <p:sp>
        <p:nvSpPr>
          <p:cNvPr id="39939" name="AutoShape 4">
            <a:extLst>
              <a:ext uri="{FF2B5EF4-FFF2-40B4-BE49-F238E27FC236}">
                <a16:creationId xmlns:a16="http://schemas.microsoft.com/office/drawing/2014/main" id="{3FC92666-7733-4739-AAFD-14BEF4CA23AA}"/>
              </a:ext>
            </a:extLst>
          </p:cNvPr>
          <p:cNvSpPr>
            <a:spLocks noChangeArrowheads="1"/>
          </p:cNvSpPr>
          <p:nvPr/>
        </p:nvSpPr>
        <p:spPr bwMode="auto">
          <a:xfrm>
            <a:off x="5292725" y="908050"/>
            <a:ext cx="3200400" cy="3124200"/>
          </a:xfrm>
          <a:custGeom>
            <a:avLst/>
            <a:gdLst>
              <a:gd name="T0" fmla="*/ 0 w 21600"/>
              <a:gd name="T1" fmla="*/ 10800 h 21600"/>
              <a:gd name="T2" fmla="*/ 10800 w 21600"/>
              <a:gd name="T3" fmla="*/ 0 h 21600"/>
              <a:gd name="T4" fmla="*/ 21600 w 21600"/>
              <a:gd name="T5" fmla="*/ 10800 h 21600"/>
              <a:gd name="T6" fmla="*/ 10800 w 21600"/>
              <a:gd name="T7" fmla="*/ 21600 h 21600"/>
              <a:gd name="T8" fmla="*/ 0 w 21600"/>
              <a:gd name="T9" fmla="*/ 10800 h 21600"/>
              <a:gd name="T10" fmla="*/ 18263 w 21600"/>
              <a:gd name="T11" fmla="*/ 17923 h 21600"/>
              <a:gd name="T12" fmla="*/ 21118 w 21600"/>
              <a:gd name="T13" fmla="*/ 10800 h 21600"/>
              <a:gd name="T14" fmla="*/ 10800 w 21600"/>
              <a:gd name="T15" fmla="*/ 482 h 21600"/>
              <a:gd name="T16" fmla="*/ 3676 w 21600"/>
              <a:gd name="T17" fmla="*/ 3336 h 21600"/>
              <a:gd name="T18" fmla="*/ 18263 w 21600"/>
              <a:gd name="T19" fmla="*/ 17923 h 21600"/>
              <a:gd name="T20" fmla="*/ 3336 w 21600"/>
              <a:gd name="T21" fmla="*/ 3676 h 21600"/>
              <a:gd name="T22" fmla="*/ 482 w 21600"/>
              <a:gd name="T23" fmla="*/ 10799 h 21600"/>
              <a:gd name="T24" fmla="*/ 10800 w 21600"/>
              <a:gd name="T25" fmla="*/ 21118 h 21600"/>
              <a:gd name="T26" fmla="*/ 17923 w 21600"/>
              <a:gd name="T27" fmla="*/ 18263 h 21600"/>
              <a:gd name="T28" fmla="*/ 3336 w 21600"/>
              <a:gd name="T29" fmla="*/ 3676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8263" y="17923"/>
                </a:moveTo>
                <a:cubicBezTo>
                  <a:pt x="20095" y="16004"/>
                  <a:pt x="21118" y="13453"/>
                  <a:pt x="21118" y="10800"/>
                </a:cubicBezTo>
                <a:cubicBezTo>
                  <a:pt x="21118" y="5101"/>
                  <a:pt x="16498" y="482"/>
                  <a:pt x="10800" y="482"/>
                </a:cubicBezTo>
                <a:cubicBezTo>
                  <a:pt x="8146" y="481"/>
                  <a:pt x="5595" y="1504"/>
                  <a:pt x="3676" y="3336"/>
                </a:cubicBezTo>
                <a:lnTo>
                  <a:pt x="18263" y="17923"/>
                </a:lnTo>
                <a:close/>
                <a:moveTo>
                  <a:pt x="3336" y="3676"/>
                </a:moveTo>
                <a:cubicBezTo>
                  <a:pt x="1504" y="5595"/>
                  <a:pt x="482" y="8146"/>
                  <a:pt x="482" y="10799"/>
                </a:cubicBezTo>
                <a:cubicBezTo>
                  <a:pt x="482" y="16498"/>
                  <a:pt x="5101" y="21118"/>
                  <a:pt x="10800" y="21118"/>
                </a:cubicBezTo>
                <a:cubicBezTo>
                  <a:pt x="13453" y="21118"/>
                  <a:pt x="16004" y="20095"/>
                  <a:pt x="17923" y="18263"/>
                </a:cubicBezTo>
                <a:lnTo>
                  <a:pt x="3336" y="3676"/>
                </a:lnTo>
                <a:close/>
              </a:path>
            </a:pathLst>
          </a:custGeom>
          <a:solidFill>
            <a:srgbClr val="FF6600"/>
          </a:solidFill>
          <a:ln w="9525">
            <a:solidFill>
              <a:schemeClr val="tx1"/>
            </a:solidFill>
            <a:miter lim="800000"/>
            <a:headEnd/>
            <a:tailEnd/>
          </a:ln>
        </p:spPr>
        <p:txBody>
          <a:bodyPr/>
          <a:lstStyle/>
          <a:p>
            <a:pPr eaLnBrk="0" hangingPunct="0"/>
            <a:endParaRPr lang="zh-CN" altLang="en-US"/>
          </a:p>
        </p:txBody>
      </p:sp>
      <p:sp>
        <p:nvSpPr>
          <p:cNvPr id="39940" name="Rectangle 5">
            <a:extLst>
              <a:ext uri="{FF2B5EF4-FFF2-40B4-BE49-F238E27FC236}">
                <a16:creationId xmlns:a16="http://schemas.microsoft.com/office/drawing/2014/main" id="{057853A6-974D-464F-96D4-0A55CDB684E7}"/>
              </a:ext>
            </a:extLst>
          </p:cNvPr>
          <p:cNvSpPr>
            <a:spLocks noChangeArrowheads="1"/>
          </p:cNvSpPr>
          <p:nvPr/>
        </p:nvSpPr>
        <p:spPr bwMode="auto">
          <a:xfrm>
            <a:off x="533400" y="1447800"/>
            <a:ext cx="43434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eaLnBrk="0" hangingPunct="0">
              <a:defRPr>
                <a:solidFill>
                  <a:schemeClr val="tx1"/>
                </a:solidFill>
                <a:latin typeface="Arial" panose="020B0604020202020204" pitchFamily="34" charset="0"/>
                <a:ea typeface="宋体" panose="02010600030101010101" pitchFamily="2" charset="-122"/>
              </a:defRPr>
            </a:lvl2pPr>
            <a:lvl3pPr eaLnBrk="0" hangingPunct="0">
              <a:defRPr>
                <a:solidFill>
                  <a:schemeClr val="tx1"/>
                </a:solidFill>
                <a:latin typeface="Arial" panose="020B0604020202020204" pitchFamily="34" charset="0"/>
                <a:ea typeface="宋体" panose="02010600030101010101" pitchFamily="2" charset="-122"/>
              </a:defRPr>
            </a:lvl3pPr>
            <a:lvl4pPr eaLnBrk="0" hangingPunct="0">
              <a:defRPr>
                <a:solidFill>
                  <a:schemeClr val="tx1"/>
                </a:solidFill>
                <a:latin typeface="Arial" panose="020B0604020202020204" pitchFamily="34" charset="0"/>
                <a:ea typeface="宋体" panose="02010600030101010101" pitchFamily="2" charset="-122"/>
              </a:defRPr>
            </a:lvl4pPr>
            <a:lvl5pPr eaLnBrk="0" hangingPunct="0">
              <a:defRPr>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lnSpc>
                <a:spcPct val="90000"/>
              </a:lnSpc>
              <a:spcBef>
                <a:spcPct val="40000"/>
              </a:spcBef>
              <a:buClr>
                <a:schemeClr val="accent2"/>
              </a:buClr>
              <a:buSzPct val="80000"/>
              <a:buFont typeface="Wingdings" panose="05000000000000000000" pitchFamily="2" charset="2"/>
              <a:buChar char="l"/>
            </a:pPr>
            <a:r>
              <a:rPr lang="zh-CN" altLang="en-US" sz="2800" b="1">
                <a:solidFill>
                  <a:srgbClr val="084FA9"/>
                </a:solidFill>
                <a:latin typeface="楷体_GB2312" pitchFamily="49" charset="-122"/>
                <a:ea typeface="楷体_GB2312" pitchFamily="49" charset="-122"/>
              </a:rPr>
              <a:t>无处不在的计算机是计算机与使用者的比率达到和超过</a:t>
            </a:r>
            <a:r>
              <a:rPr lang="en-US" altLang="zh-CN" sz="2800" b="1">
                <a:solidFill>
                  <a:srgbClr val="990000"/>
                </a:solidFill>
                <a:latin typeface="楷体_GB2312" pitchFamily="49" charset="-122"/>
                <a:ea typeface="楷体_GB2312" pitchFamily="49" charset="-122"/>
              </a:rPr>
              <a:t>100:1</a:t>
            </a:r>
            <a:r>
              <a:rPr lang="zh-CN" altLang="en-US" sz="2800" b="1">
                <a:solidFill>
                  <a:srgbClr val="084FA9"/>
                </a:solidFill>
                <a:latin typeface="楷体_GB2312" pitchFamily="49" charset="-122"/>
                <a:ea typeface="楷体_GB2312" pitchFamily="49" charset="-122"/>
              </a:rPr>
              <a:t>的阶段 </a:t>
            </a:r>
          </a:p>
          <a:p>
            <a:pPr eaLnBrk="1" hangingPunct="1">
              <a:lnSpc>
                <a:spcPct val="90000"/>
              </a:lnSpc>
              <a:spcBef>
                <a:spcPct val="40000"/>
              </a:spcBef>
              <a:buClr>
                <a:schemeClr val="accent2"/>
              </a:buClr>
              <a:buSzPct val="80000"/>
              <a:buFont typeface="Wingdings" panose="05000000000000000000" pitchFamily="2" charset="2"/>
              <a:buChar char="l"/>
            </a:pPr>
            <a:r>
              <a:rPr lang="zh-CN" altLang="en-US" sz="2800" b="1">
                <a:solidFill>
                  <a:srgbClr val="084FA9"/>
                </a:solidFill>
                <a:latin typeface="楷体_GB2312" pitchFamily="49" charset="-122"/>
                <a:ea typeface="楷体_GB2312" pitchFamily="49" charset="-122"/>
              </a:rPr>
              <a:t>无处不在的计算机包括</a:t>
            </a:r>
            <a:r>
              <a:rPr lang="zh-CN" altLang="en-US" sz="2800" b="1">
                <a:solidFill>
                  <a:srgbClr val="990000"/>
                </a:solidFill>
                <a:latin typeface="楷体_GB2312" pitchFamily="49" charset="-122"/>
                <a:ea typeface="楷体_GB2312" pitchFamily="49" charset="-122"/>
              </a:rPr>
              <a:t>通用计算机</a:t>
            </a:r>
            <a:r>
              <a:rPr lang="zh-CN" altLang="en-US" sz="2800" b="1">
                <a:solidFill>
                  <a:srgbClr val="084FA9"/>
                </a:solidFill>
                <a:latin typeface="楷体_GB2312" pitchFamily="49" charset="-122"/>
                <a:ea typeface="楷体_GB2312" pitchFamily="49" charset="-122"/>
              </a:rPr>
              <a:t>和</a:t>
            </a:r>
            <a:r>
              <a:rPr lang="zh-CN" altLang="en-US" sz="2800" b="1">
                <a:solidFill>
                  <a:srgbClr val="990000"/>
                </a:solidFill>
                <a:latin typeface="楷体_GB2312" pitchFamily="49" charset="-122"/>
                <a:ea typeface="楷体_GB2312" pitchFamily="49" charset="-122"/>
              </a:rPr>
              <a:t>嵌入式计算机系统</a:t>
            </a:r>
          </a:p>
          <a:p>
            <a:pPr eaLnBrk="1" hangingPunct="1">
              <a:lnSpc>
                <a:spcPct val="90000"/>
              </a:lnSpc>
              <a:spcBef>
                <a:spcPct val="40000"/>
              </a:spcBef>
              <a:buClr>
                <a:schemeClr val="accent2"/>
              </a:buClr>
              <a:buSzPct val="80000"/>
              <a:buFont typeface="Wingdings" panose="05000000000000000000" pitchFamily="2" charset="2"/>
              <a:buChar char="l"/>
            </a:pPr>
            <a:r>
              <a:rPr lang="zh-CN" altLang="en-US" sz="2800" b="1">
                <a:solidFill>
                  <a:srgbClr val="084FA9"/>
                </a:solidFill>
                <a:latin typeface="楷体_GB2312" pitchFamily="49" charset="-122"/>
                <a:ea typeface="楷体_GB2312" pitchFamily="49" charset="-122"/>
              </a:rPr>
              <a:t>在</a:t>
            </a:r>
            <a:r>
              <a:rPr lang="en-US" altLang="zh-CN" sz="2800" b="1">
                <a:solidFill>
                  <a:srgbClr val="084FA9"/>
                </a:solidFill>
                <a:latin typeface="楷体_GB2312" pitchFamily="49" charset="-122"/>
                <a:ea typeface="楷体_GB2312" pitchFamily="49" charset="-122"/>
              </a:rPr>
              <a:t>100:1</a:t>
            </a:r>
            <a:r>
              <a:rPr lang="zh-CN" altLang="en-US" sz="2800" b="1">
                <a:solidFill>
                  <a:srgbClr val="084FA9"/>
                </a:solidFill>
                <a:latin typeface="楷体_GB2312" pitchFamily="49" charset="-122"/>
                <a:ea typeface="楷体_GB2312" pitchFamily="49" charset="-122"/>
              </a:rPr>
              <a:t>比例中</a:t>
            </a:r>
            <a:r>
              <a:rPr lang="en-US" altLang="zh-CN" sz="2800" b="1">
                <a:solidFill>
                  <a:srgbClr val="990000"/>
                </a:solidFill>
                <a:latin typeface="楷体_GB2312" pitchFamily="49" charset="-122"/>
                <a:ea typeface="楷体_GB2312" pitchFamily="49" charset="-122"/>
              </a:rPr>
              <a:t>95%</a:t>
            </a:r>
            <a:r>
              <a:rPr lang="zh-CN" altLang="en-US" sz="2800" b="1">
                <a:solidFill>
                  <a:srgbClr val="990000"/>
                </a:solidFill>
                <a:latin typeface="楷体_GB2312" pitchFamily="49" charset="-122"/>
                <a:ea typeface="楷体_GB2312" pitchFamily="49" charset="-122"/>
              </a:rPr>
              <a:t>以上</a:t>
            </a:r>
            <a:r>
              <a:rPr lang="zh-CN" altLang="en-US" sz="2800" b="1">
                <a:solidFill>
                  <a:srgbClr val="084FA9"/>
                </a:solidFill>
                <a:latin typeface="楷体_GB2312" pitchFamily="49" charset="-122"/>
                <a:ea typeface="楷体_GB2312" pitchFamily="49" charset="-122"/>
              </a:rPr>
              <a:t>都是嵌入式计算机系统，并非通用计算机</a:t>
            </a:r>
            <a:endParaRPr lang="zh-CN" altLang="en-US" sz="2800" b="1">
              <a:latin typeface="Times New Roman" panose="02020603050405020304" pitchFamily="18" charset="0"/>
            </a:endParaRPr>
          </a:p>
        </p:txBody>
      </p:sp>
      <p:pic>
        <p:nvPicPr>
          <p:cNvPr id="2" name="音频 1">
            <a:hlinkClick r:id="" action="ppaction://media"/>
            <a:extLst>
              <a:ext uri="{FF2B5EF4-FFF2-40B4-BE49-F238E27FC236}">
                <a16:creationId xmlns:a16="http://schemas.microsoft.com/office/drawing/2014/main" id="{15E639DD-6D9E-40C3-B758-942593B9D2C6}"/>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8806"/>
    </mc:Choice>
    <mc:Fallback>
      <p:transition spd="slow" advTm="98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a:extLst>
              <a:ext uri="{FF2B5EF4-FFF2-40B4-BE49-F238E27FC236}">
                <a16:creationId xmlns:a16="http://schemas.microsoft.com/office/drawing/2014/main" id="{04C9DCAA-6092-4A2E-85E0-E47BFA44E8E8}"/>
              </a:ext>
            </a:extLst>
          </p:cNvPr>
          <p:cNvSpPr>
            <a:spLocks noGrp="1" noChangeArrowheads="1"/>
          </p:cNvSpPr>
          <p:nvPr>
            <p:ph type="title"/>
          </p:nvPr>
        </p:nvSpPr>
        <p:spPr/>
        <p:txBody>
          <a:bodyPr/>
          <a:lstStyle/>
          <a:p>
            <a:pPr eaLnBrk="1" hangingPunct="1"/>
            <a:r>
              <a:rPr lang="zh-CN" altLang="en-US"/>
              <a:t>课程目的</a:t>
            </a:r>
          </a:p>
        </p:txBody>
      </p:sp>
      <p:sp>
        <p:nvSpPr>
          <p:cNvPr id="5122" name="Rectangle 5">
            <a:extLst>
              <a:ext uri="{FF2B5EF4-FFF2-40B4-BE49-F238E27FC236}">
                <a16:creationId xmlns:a16="http://schemas.microsoft.com/office/drawing/2014/main" id="{B76DF46E-6787-4820-B1E9-7DC62D6291C3}"/>
              </a:ext>
            </a:extLst>
          </p:cNvPr>
          <p:cNvSpPr>
            <a:spLocks noGrp="1" noChangeArrowheads="1"/>
          </p:cNvSpPr>
          <p:nvPr>
            <p:ph idx="1"/>
          </p:nvPr>
        </p:nvSpPr>
        <p:spPr>
          <a:xfrm>
            <a:off x="838200" y="1443038"/>
            <a:ext cx="7772400" cy="4576762"/>
          </a:xfrm>
        </p:spPr>
        <p:txBody>
          <a:bodyPr/>
          <a:lstStyle/>
          <a:p>
            <a:pPr eaLnBrk="1" hangingPunct="1">
              <a:lnSpc>
                <a:spcPct val="90000"/>
              </a:lnSpc>
            </a:pPr>
            <a:r>
              <a:rPr lang="zh-CN" altLang="en-US" sz="2800" dirty="0"/>
              <a:t>理论与实践相结合</a:t>
            </a:r>
          </a:p>
          <a:p>
            <a:pPr eaLnBrk="1" hangingPunct="1">
              <a:lnSpc>
                <a:spcPct val="90000"/>
              </a:lnSpc>
            </a:pPr>
            <a:r>
              <a:rPr lang="zh-CN" altLang="en-US" sz="2800" dirty="0"/>
              <a:t>以嵌入式硬件的核心嵌入式微处理器及嵌入式软件的核心嵌入式实时操作系统为重点，以应用为目的，全面介绍嵌入式系统。</a:t>
            </a:r>
          </a:p>
          <a:p>
            <a:pPr eaLnBrk="1" hangingPunct="1">
              <a:lnSpc>
                <a:spcPct val="90000"/>
              </a:lnSpc>
            </a:pPr>
            <a:r>
              <a:rPr lang="zh-CN" altLang="en-US" sz="2800" dirty="0"/>
              <a:t>使大家既能对嵌入式系统及开发有一个全景的把握，又能深入理解嵌入式微处理器及嵌入式实时操作系统。</a:t>
            </a:r>
          </a:p>
          <a:p>
            <a:pPr eaLnBrk="1" hangingPunct="1">
              <a:lnSpc>
                <a:spcPct val="90000"/>
              </a:lnSpc>
            </a:pPr>
            <a:r>
              <a:rPr lang="zh-CN" altLang="en-US" sz="2800" dirty="0"/>
              <a:t>配套嵌入式微处理器</a:t>
            </a:r>
            <a:r>
              <a:rPr lang="en-US" altLang="zh-CN" sz="2800" dirty="0"/>
              <a:t>ARM</a:t>
            </a:r>
            <a:r>
              <a:rPr lang="zh-CN" altLang="en-US" sz="2800" dirty="0"/>
              <a:t>及多平台嵌入式实时操作系统</a:t>
            </a:r>
            <a:r>
              <a:rPr lang="en-US" altLang="zh-CN" sz="2800" dirty="0">
                <a:latin typeface="Arial" panose="020B0604020202020204" pitchFamily="34" charset="0"/>
              </a:rPr>
              <a:t>µ</a:t>
            </a:r>
            <a:r>
              <a:rPr lang="en-US" altLang="zh-CN" sz="2800" dirty="0"/>
              <a:t>C/OS-II</a:t>
            </a:r>
            <a:r>
              <a:rPr lang="zh-CN" altLang="en-US" sz="2800" dirty="0"/>
              <a:t>实验，提供丰富的实验和手册</a:t>
            </a:r>
          </a:p>
        </p:txBody>
      </p:sp>
      <p:pic>
        <p:nvPicPr>
          <p:cNvPr id="2" name="音频 1">
            <a:hlinkClick r:id="" action="ppaction://media"/>
            <a:extLst>
              <a:ext uri="{FF2B5EF4-FFF2-40B4-BE49-F238E27FC236}">
                <a16:creationId xmlns:a16="http://schemas.microsoft.com/office/drawing/2014/main" id="{76550CA0-C1D8-42BC-BC8E-21C00E23A3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3134"/>
    </mc:Choice>
    <mc:Fallback>
      <p:transition spd="slow" advTm="113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519" x="6853238" y="5129213"/>
          <p14:tracePt t="86647" x="6819900" y="5129213"/>
          <p14:tracePt t="86663" x="6677025" y="5105400"/>
          <p14:tracePt t="86680" x="6467475" y="5062538"/>
          <p14:tracePt t="86697" x="6324600" y="5043488"/>
          <p14:tracePt t="86713" x="6096000" y="5010150"/>
          <p14:tracePt t="86730" x="5924550" y="4962525"/>
          <p14:tracePt t="86747" x="5791200" y="4924425"/>
          <p14:tracePt t="86763" x="5757863" y="4914900"/>
          <p14:tracePt t="86780" x="5705475" y="4900613"/>
          <p14:tracePt t="86797" x="5629275" y="4900613"/>
          <p14:tracePt t="86813" x="5524500" y="4900613"/>
          <p14:tracePt t="86815" x="5462588" y="4900613"/>
          <p14:tracePt t="86830" x="5395913" y="4900613"/>
          <p14:tracePt t="86832" x="5367338" y="4900613"/>
          <p14:tracePt t="86847" x="5300663" y="4900613"/>
          <p14:tracePt t="86863" x="5253038" y="4905375"/>
          <p14:tracePt t="86880" x="5181600" y="4910138"/>
          <p14:tracePt t="86897" x="5105400" y="4910138"/>
          <p14:tracePt t="86913" x="5048250" y="4919663"/>
          <p14:tracePt t="86930" x="4976813" y="4919663"/>
          <p14:tracePt t="86947" x="4919663" y="4929188"/>
          <p14:tracePt t="86963" x="4838700" y="4929188"/>
          <p14:tracePt t="86980" x="4733925" y="4924425"/>
          <p14:tracePt t="86997" x="4600575" y="4886325"/>
          <p14:tracePt t="87013" x="4491038" y="4848225"/>
          <p14:tracePt t="87030" x="4419600" y="4833938"/>
          <p14:tracePt t="87031" x="4395788" y="4824413"/>
          <p14:tracePt t="87047" x="4352925" y="4819650"/>
          <p14:tracePt t="87063" x="4324350" y="4819650"/>
          <p14:tracePt t="87080" x="4305300" y="4814888"/>
          <p14:tracePt t="87097" x="4281488" y="4814888"/>
          <p14:tracePt t="87113" x="4271963" y="4814888"/>
          <p14:tracePt t="87130" x="4252913" y="4814888"/>
          <p14:tracePt t="87147" x="4229100" y="4814888"/>
          <p14:tracePt t="87163" x="4205288" y="4814888"/>
          <p14:tracePt t="87180" x="4162425" y="4814888"/>
          <p14:tracePt t="87197" x="4157663" y="4814888"/>
          <p14:tracePt t="87375" x="4167188" y="4805363"/>
          <p14:tracePt t="87383" x="4176713" y="4800600"/>
          <p14:tracePt t="87391" x="4200525" y="4791075"/>
          <p14:tracePt t="87399" x="4210050" y="4791075"/>
          <p14:tracePt t="87413" x="4252913" y="4776788"/>
          <p14:tracePt t="87430" x="4386263" y="4748213"/>
          <p14:tracePt t="87431" x="4448175" y="4738688"/>
          <p14:tracePt t="87447" x="4567238" y="4729163"/>
          <p14:tracePt t="87463" x="4686300" y="4700588"/>
          <p14:tracePt t="87480" x="4805363" y="4681538"/>
          <p14:tracePt t="87497" x="4924425" y="4662488"/>
          <p14:tracePt t="87513" x="5010150" y="4662488"/>
          <p14:tracePt t="87530" x="5072063" y="4657725"/>
          <p14:tracePt t="87547" x="5129213" y="4657725"/>
          <p14:tracePt t="87563" x="5153025" y="4657725"/>
          <p14:tracePt t="87580" x="5219700" y="4657725"/>
          <p14:tracePt t="87597" x="5295900" y="4657725"/>
          <p14:tracePt t="87613" x="5367338" y="4657725"/>
          <p14:tracePt t="87615" x="5395913" y="4657725"/>
          <p14:tracePt t="87630" x="5424488" y="4657725"/>
          <p14:tracePt t="87631" x="5443538" y="4648200"/>
          <p14:tracePt t="87646" x="5467350" y="4633913"/>
          <p14:tracePt t="87663" x="5500688" y="4633913"/>
          <p14:tracePt t="87680" x="5557838" y="4629150"/>
          <p14:tracePt t="87697" x="5662613" y="4629150"/>
          <p14:tracePt t="87713" x="5753100" y="4629150"/>
          <p14:tracePt t="87730" x="5834063" y="4619625"/>
          <p14:tracePt t="87746" x="5934075" y="4619625"/>
          <p14:tracePt t="87763" x="5972175" y="4619625"/>
          <p14:tracePt t="87780" x="5995988" y="4619625"/>
          <p14:tracePt t="87797" x="6038850" y="4610100"/>
          <p14:tracePt t="87813" x="6086475" y="4610100"/>
          <p14:tracePt t="87815" x="6124575" y="4605338"/>
          <p14:tracePt t="87830" x="6157913" y="4595813"/>
          <p14:tracePt t="87832" x="6196013" y="4595813"/>
          <p14:tracePt t="87846" x="6267450" y="4572000"/>
          <p14:tracePt t="87863" x="6372225" y="4552950"/>
          <p14:tracePt t="87880" x="6500813" y="4552950"/>
          <p14:tracePt t="87896" x="6586538" y="4538663"/>
          <p14:tracePt t="87913" x="6677025" y="4529138"/>
          <p14:tracePt t="87930" x="6729413" y="4505325"/>
          <p14:tracePt t="87946" x="6748463" y="4505325"/>
          <p14:tracePt t="87963" x="6772275" y="4505325"/>
          <p14:tracePt t="87980" x="6796088" y="4505325"/>
          <p14:tracePt t="87996" x="6819900" y="4505325"/>
          <p14:tracePt t="88013" x="6843713" y="4505325"/>
          <p14:tracePt t="88030" x="6858000" y="4505325"/>
          <p14:tracePt t="88046" x="6900863" y="4505325"/>
          <p14:tracePt t="88063" x="6938963" y="4505325"/>
          <p14:tracePt t="88080" x="6991350" y="4505325"/>
          <p14:tracePt t="88096" x="7038975" y="4510088"/>
          <p14:tracePt t="88113" x="7072313" y="4514850"/>
          <p14:tracePt t="88130" x="7091363" y="4519613"/>
          <p14:tracePt t="88146" x="7100888" y="4519613"/>
          <p14:tracePt t="88163" x="7119938" y="4533900"/>
          <p14:tracePt t="88180" x="7153275" y="4567238"/>
          <p14:tracePt t="88197" x="7243763" y="4633913"/>
          <p14:tracePt t="88213" x="7272338" y="4652963"/>
          <p14:tracePt t="88230" x="7319963" y="4705350"/>
          <p14:tracePt t="88231" x="7329488" y="4705350"/>
          <p14:tracePt t="88246" x="7358063" y="4719638"/>
          <p14:tracePt t="88263" x="7400925" y="4757738"/>
          <p14:tracePt t="88280" x="7405688" y="4762500"/>
          <p14:tracePt t="88296" x="7410450" y="4767263"/>
          <p14:tracePt t="88415" x="7410450" y="4772025"/>
          <p14:tracePt t="88424" x="7410450" y="4781550"/>
          <p14:tracePt t="88431" x="7405688" y="4800600"/>
          <p14:tracePt t="88446" x="7400925" y="4800600"/>
          <p14:tracePt t="88463" x="7319963" y="4833938"/>
          <p14:tracePt t="88480" x="7267575" y="4848225"/>
          <p14:tracePt t="88496" x="7162800" y="4876800"/>
          <p14:tracePt t="88513" x="7029450" y="4895850"/>
          <p14:tracePt t="88530" x="6886575" y="4900613"/>
          <p14:tracePt t="88546" x="6719888" y="4910138"/>
          <p14:tracePt t="88563" x="6600825" y="4929188"/>
          <p14:tracePt t="88580" x="6510338" y="4938713"/>
          <p14:tracePt t="88596" x="6457950" y="4943475"/>
          <p14:tracePt t="88613" x="6429375" y="4953000"/>
          <p14:tracePt t="88671" x="6419850" y="4953000"/>
          <p14:tracePt t="88679" x="6415088" y="4957763"/>
          <p14:tracePt t="88687" x="6400800" y="4962525"/>
          <p14:tracePt t="88696" x="6372225" y="4976813"/>
          <p14:tracePt t="88713" x="6191250" y="5010150"/>
          <p14:tracePt t="88730" x="6048375" y="5029200"/>
          <p14:tracePt t="88746" x="5867400" y="5067300"/>
          <p14:tracePt t="88763" x="5610225" y="5067300"/>
          <p14:tracePt t="88780" x="5281613" y="5091113"/>
          <p14:tracePt t="88796" x="5005388" y="5100638"/>
          <p14:tracePt t="88813" x="4733925" y="5143500"/>
          <p14:tracePt t="88815" x="4605338" y="5167313"/>
          <p14:tracePt t="88830" x="4491038" y="5176838"/>
          <p14:tracePt t="88832" x="4391025" y="5195888"/>
          <p14:tracePt t="88846" x="4271963" y="5229225"/>
          <p14:tracePt t="88848" x="4167188" y="5248275"/>
          <p14:tracePt t="88863" x="3952875" y="5281613"/>
          <p14:tracePt t="88880" x="3733800" y="5324475"/>
          <p14:tracePt t="88896" x="3576638" y="5343525"/>
          <p14:tracePt t="88913" x="3467100" y="5367338"/>
          <p14:tracePt t="88930" x="3376613" y="5376863"/>
          <p14:tracePt t="88946" x="3333750" y="5381625"/>
          <p14:tracePt t="88963" x="3309938" y="5391150"/>
          <p14:tracePt t="88980" x="3286125" y="5391150"/>
          <p14:tracePt t="89007" x="3276600" y="5391150"/>
          <p14:tracePt t="89016" x="3271838" y="5391150"/>
          <p14:tracePt t="89030" x="3267075" y="5391150"/>
          <p14:tracePt t="89046" x="3262313" y="5395913"/>
          <p14:tracePt t="89063" x="3233738" y="5395913"/>
          <p14:tracePt t="89080" x="3209925" y="5395913"/>
          <p14:tracePt t="89096" x="3152775" y="5395913"/>
          <p14:tracePt t="89113" x="3076575" y="5395913"/>
          <p14:tracePt t="89130" x="3009900" y="5395913"/>
          <p14:tracePt t="89146" x="2943225" y="5395913"/>
          <p14:tracePt t="89163" x="2843213" y="5395913"/>
          <p14:tracePt t="89180" x="2728913" y="5395913"/>
          <p14:tracePt t="89196" x="2586038" y="5395913"/>
          <p14:tracePt t="89213" x="2471738" y="5391150"/>
          <p14:tracePt t="89230" x="2366963" y="5381625"/>
          <p14:tracePt t="89231" x="2324100" y="5381625"/>
          <p14:tracePt t="89246" x="2314575" y="5381625"/>
          <p14:tracePt t="89263" x="2247900" y="5362575"/>
          <p14:tracePt t="89280" x="2214563" y="5362575"/>
          <p14:tracePt t="89296" x="2176463" y="5353050"/>
          <p14:tracePt t="89313" x="2162175" y="5348288"/>
          <p14:tracePt t="89431" x="2157413" y="5343525"/>
          <p14:tracePt t="89440" x="2157413" y="5338763"/>
          <p14:tracePt t="89511" x="2162175" y="5334000"/>
          <p14:tracePt t="89527" x="2166938" y="5334000"/>
          <p14:tracePt t="89536" x="2171700" y="5319713"/>
          <p14:tracePt t="89543" x="2181225" y="5314950"/>
          <p14:tracePt t="89551" x="2205038" y="5310188"/>
          <p14:tracePt t="89563" x="2247900" y="5300663"/>
          <p14:tracePt t="89580" x="2305050" y="5291138"/>
          <p14:tracePt t="89596" x="2386013" y="5276850"/>
          <p14:tracePt t="89613" x="2495550" y="5257800"/>
          <p14:tracePt t="89615" x="2533650" y="5248275"/>
          <p14:tracePt t="89630" x="2557463" y="5248275"/>
          <p14:tracePt t="89646" x="2657475" y="5243513"/>
          <p14:tracePt t="89648" x="2709863" y="5243513"/>
          <p14:tracePt t="89663" x="2771775" y="5233988"/>
          <p14:tracePt t="89680" x="2800350" y="5233988"/>
          <p14:tracePt t="89696" x="2809875" y="5233988"/>
          <p14:tracePt t="89713" x="2819400" y="5229225"/>
          <p14:tracePt t="89863" x="2824163" y="5224463"/>
          <p14:tracePt t="89871" x="2828925" y="5219700"/>
          <p14:tracePt t="89887" x="2833688" y="5219700"/>
          <p14:tracePt t="89896" x="2847975" y="5219700"/>
          <p14:tracePt t="89913" x="2881313" y="5195888"/>
          <p14:tracePt t="89930" x="2914650" y="5191125"/>
          <p14:tracePt t="89946" x="2938463" y="5191125"/>
          <p14:tracePt t="89963" x="2943225" y="5176838"/>
          <p14:tracePt t="89980" x="2957513" y="5172075"/>
          <p14:tracePt t="90024" x="2962275" y="5167313"/>
          <p14:tracePt t="90032" x="2967038" y="5157788"/>
          <p14:tracePt t="90039" x="2971800" y="5157788"/>
          <p14:tracePt t="90047" x="2976563" y="5153025"/>
          <p14:tracePt t="90103" x="2986088" y="5153025"/>
          <p14:tracePt t="90119" x="3009900" y="5143500"/>
          <p14:tracePt t="90135" x="3014663" y="5138738"/>
          <p14:tracePt t="90144" x="3019425" y="5138738"/>
          <p14:tracePt t="90151" x="3033713" y="5138738"/>
          <p14:tracePt t="90163" x="3043238" y="5138738"/>
          <p14:tracePt t="90180" x="3052763" y="5133975"/>
          <p14:tracePt t="90196" x="3062288" y="5133975"/>
          <p14:tracePt t="90213" x="3086100" y="5133975"/>
          <p14:tracePt t="90232" x="3090863" y="5133975"/>
          <p14:tracePt t="90246" x="3095625" y="5133975"/>
          <p14:tracePt t="90263" x="3133725" y="5133975"/>
          <p14:tracePt t="90280" x="3148013" y="5133975"/>
          <p14:tracePt t="90296" x="3162300" y="5133975"/>
          <p14:tracePt t="90351" x="3176588" y="5133975"/>
          <p14:tracePt t="90359" x="3186113" y="5133975"/>
          <p14:tracePt t="90367" x="3190875" y="5133975"/>
          <p14:tracePt t="90380" x="3195638" y="5133975"/>
          <p14:tracePt t="90396" x="3219450" y="5133975"/>
          <p14:tracePt t="90413" x="3267075" y="5133975"/>
          <p14:tracePt t="90415" x="3286125" y="5133975"/>
          <p14:tracePt t="90430" x="3300413" y="5133975"/>
          <p14:tracePt t="90431" x="3314700" y="5133975"/>
          <p14:tracePt t="90446" x="3324225" y="5133975"/>
          <p14:tracePt t="90463" x="3367088" y="5133975"/>
          <p14:tracePt t="90480" x="3381375" y="5133975"/>
          <p14:tracePt t="90496" x="3400425" y="5133975"/>
          <p14:tracePt t="90623" x="3405188" y="5133975"/>
          <p14:tracePt t="90648" x="3409950" y="5138738"/>
          <p14:tracePt t="90663" x="3409950" y="5143500"/>
          <p14:tracePt t="90671" x="3409950" y="5148263"/>
          <p14:tracePt t="90687" x="3409950" y="5157788"/>
          <p14:tracePt t="90703" x="3414713" y="5162550"/>
          <p14:tracePt t="90713" x="3419475" y="5167313"/>
          <p14:tracePt t="90743" x="3419475" y="5176838"/>
          <p14:tracePt t="90855" x="3443288" y="5200650"/>
          <p14:tracePt t="90863" x="3448050" y="5205413"/>
          <p14:tracePt t="90871" x="3452813" y="5210175"/>
          <p14:tracePt t="90887" x="3457575" y="5214938"/>
          <p14:tracePt t="90896" x="3467100" y="5219700"/>
          <p14:tracePt t="90913" x="3476625" y="5229225"/>
          <p14:tracePt t="90930" x="3486150" y="5233988"/>
          <p14:tracePt t="90946" x="3500438" y="5233988"/>
          <p14:tracePt t="90963" x="3509963" y="5243513"/>
          <p14:tracePt t="90980" x="3519488" y="5243513"/>
          <p14:tracePt t="90996" x="3538538" y="5243513"/>
          <p14:tracePt t="91013" x="3548063" y="5243513"/>
          <p14:tracePt t="91030" x="3571875" y="5243513"/>
          <p14:tracePt t="91031" x="3586163" y="5243513"/>
          <p14:tracePt t="91046" x="3605213" y="5243513"/>
          <p14:tracePt t="91063" x="3667125" y="5243513"/>
          <p14:tracePt t="91080" x="3681413" y="5243513"/>
          <p14:tracePt t="91096" x="3709988" y="5238750"/>
          <p14:tracePt t="91113" x="3733800" y="5229225"/>
          <p14:tracePt t="91129" x="3743325" y="5219700"/>
          <p14:tracePt t="91146" x="3752850" y="5195888"/>
          <p14:tracePt t="91240" x="3748088" y="5200650"/>
          <p14:tracePt t="91255" x="3748088" y="5205413"/>
          <p14:tracePt t="91263" x="3743325" y="5210175"/>
          <p14:tracePt t="91271" x="3738563" y="5219700"/>
          <p14:tracePt t="91287" x="3729038" y="5219700"/>
          <p14:tracePt t="91296" x="3724275" y="5219700"/>
          <p14:tracePt t="91313" x="3700463" y="5219700"/>
          <p14:tracePt t="91329" x="3667125" y="5219700"/>
          <p14:tracePt t="91346" x="3614738" y="5224463"/>
          <p14:tracePt t="91363" x="3562350" y="5224463"/>
          <p14:tracePt t="91380" x="3505200" y="5224463"/>
          <p14:tracePt t="91396" x="3490913" y="5224463"/>
          <p14:tracePt t="91413" x="3481388" y="5224463"/>
          <p14:tracePt t="91543" x="3486150" y="5219700"/>
          <p14:tracePt t="91552" x="3490913" y="5214938"/>
          <p14:tracePt t="91559" x="3495675" y="5200650"/>
          <p14:tracePt t="91567" x="3509963" y="5195888"/>
          <p14:tracePt t="91579" x="3519488" y="5191125"/>
          <p14:tracePt t="91596" x="3557588" y="5176838"/>
          <p14:tracePt t="91613" x="3581400" y="5162550"/>
          <p14:tracePt t="91615" x="3586163" y="5162550"/>
          <p14:tracePt t="91629" x="3590925" y="5162550"/>
          <p14:tracePt t="91646" x="3633788" y="5148263"/>
          <p14:tracePt t="91647" x="3643313" y="5143500"/>
          <p14:tracePt t="91663" x="3686175" y="5138738"/>
          <p14:tracePt t="91679" x="3719513" y="5129213"/>
          <p14:tracePt t="91696" x="3757613" y="5110163"/>
          <p14:tracePt t="91713" x="3790950" y="5095875"/>
          <p14:tracePt t="91729" x="3843338" y="5081588"/>
          <p14:tracePt t="91746" x="3886200" y="5072063"/>
          <p14:tracePt t="91763" x="3943350" y="5072063"/>
          <p14:tracePt t="91779" x="3990975" y="5072063"/>
          <p14:tracePt t="91796" x="4048125" y="5072063"/>
          <p14:tracePt t="91813" x="4081463" y="5072063"/>
          <p14:tracePt t="91829" x="4114800" y="5076825"/>
          <p14:tracePt t="91831" x="4148138" y="5091113"/>
          <p14:tracePt t="91846" x="4157663" y="5091113"/>
          <p14:tracePt t="91848" x="4176713" y="5091113"/>
          <p14:tracePt t="91863" x="4205288" y="5095875"/>
          <p14:tracePt t="91879" x="4243388" y="5105400"/>
          <p14:tracePt t="91896" x="4262438" y="5105400"/>
          <p14:tracePt t="91913" x="4271963" y="5105400"/>
          <p14:tracePt t="91929" x="4276725" y="5105400"/>
          <p14:tracePt t="91946" x="4281488" y="5105400"/>
          <p14:tracePt t="91963" x="4295775" y="5114925"/>
          <p14:tracePt t="91979" x="4305300" y="5124450"/>
          <p14:tracePt t="91996" x="4314825" y="5138738"/>
          <p14:tracePt t="92013" x="4319588" y="5143500"/>
          <p14:tracePt t="92029" x="4329113" y="5148263"/>
          <p14:tracePt t="92046" x="4333875" y="5157788"/>
          <p14:tracePt t="92047" x="4333875" y="5162550"/>
          <p14:tracePt t="92063" x="4333875" y="5167313"/>
          <p14:tracePt t="92095" x="4314825" y="5167313"/>
          <p14:tracePt t="92103" x="4310063" y="5167313"/>
          <p14:tracePt t="92113" x="4295775" y="5167313"/>
          <p14:tracePt t="92130" x="4262438" y="5167313"/>
          <p14:tracePt t="92146" x="4214813" y="5153025"/>
          <p14:tracePt t="92163" x="4195763" y="5124450"/>
          <p14:tracePt t="92179" x="4186238" y="5095875"/>
          <p14:tracePt t="92196" x="4186238" y="5048250"/>
          <p14:tracePt t="92213" x="4191000" y="4995863"/>
          <p14:tracePt t="92214" x="4229100" y="4953000"/>
          <p14:tracePt t="92229" x="4262438" y="4924425"/>
          <p14:tracePt t="92231" x="4271963" y="4919663"/>
          <p14:tracePt t="92246" x="4314825" y="4886325"/>
          <p14:tracePt t="92247" x="4357688" y="4867275"/>
          <p14:tracePt t="92263" x="4476750" y="4862513"/>
          <p14:tracePt t="92279" x="4567238" y="4862513"/>
          <p14:tracePt t="92296" x="4629150" y="4862513"/>
          <p14:tracePt t="92313" x="4672013" y="4862513"/>
          <p14:tracePt t="92329" x="4686300" y="4905375"/>
          <p14:tracePt t="92346" x="4705350" y="4924425"/>
          <p14:tracePt t="92363" x="4719638" y="4967288"/>
          <p14:tracePt t="92379" x="4729163" y="5000625"/>
          <p14:tracePt t="92396" x="4729163" y="5019675"/>
          <p14:tracePt t="92413" x="4686300" y="5072063"/>
          <p14:tracePt t="92429" x="4652963" y="5114925"/>
          <p14:tracePt t="92430" x="4619625" y="5138738"/>
          <p14:tracePt t="92446" x="4567238" y="5157788"/>
          <p14:tracePt t="92447" x="4548188" y="5157788"/>
          <p14:tracePt t="92463" x="4500563" y="5181600"/>
          <p14:tracePt t="92479" x="4457700" y="5191125"/>
          <p14:tracePt t="92513" x="4452938" y="5191125"/>
          <p14:tracePt t="92535" x="4448175" y="5191125"/>
          <p14:tracePt t="92703" x="4433888" y="5195888"/>
          <p14:tracePt t="112367" x="0" y="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a:extLst>
              <a:ext uri="{FF2B5EF4-FFF2-40B4-BE49-F238E27FC236}">
                <a16:creationId xmlns:a16="http://schemas.microsoft.com/office/drawing/2014/main" id="{74B41E86-175B-481E-A0C9-921ABE9442CE}"/>
              </a:ext>
            </a:extLst>
          </p:cNvPr>
          <p:cNvSpPr>
            <a:spLocks noGrp="1" noChangeArrowheads="1"/>
          </p:cNvSpPr>
          <p:nvPr>
            <p:ph type="title"/>
          </p:nvPr>
        </p:nvSpPr>
        <p:spPr>
          <a:xfrm>
            <a:off x="685800" y="228600"/>
            <a:ext cx="7772400" cy="1143000"/>
          </a:xfrm>
        </p:spPr>
        <p:txBody>
          <a:bodyPr lIns="92075" tIns="46038" rIns="92075" bIns="46038"/>
          <a:lstStyle/>
          <a:p>
            <a:pPr eaLnBrk="1" hangingPunct="1"/>
            <a:r>
              <a:rPr lang="zh-CN" altLang="en-US"/>
              <a:t>课程的主要内容</a:t>
            </a:r>
          </a:p>
        </p:txBody>
      </p:sp>
      <p:sp>
        <p:nvSpPr>
          <p:cNvPr id="7170" name="Rectangle 3">
            <a:extLst>
              <a:ext uri="{FF2B5EF4-FFF2-40B4-BE49-F238E27FC236}">
                <a16:creationId xmlns:a16="http://schemas.microsoft.com/office/drawing/2014/main" id="{4B2FC693-EF1A-4F0C-8299-ABDC04265BBB}"/>
              </a:ext>
            </a:extLst>
          </p:cNvPr>
          <p:cNvSpPr>
            <a:spLocks noGrp="1" noChangeArrowheads="1"/>
          </p:cNvSpPr>
          <p:nvPr>
            <p:ph idx="1"/>
          </p:nvPr>
        </p:nvSpPr>
        <p:spPr>
          <a:xfrm>
            <a:off x="762000" y="1676400"/>
            <a:ext cx="7772400" cy="4114800"/>
          </a:xfrm>
        </p:spPr>
        <p:txBody>
          <a:bodyPr/>
          <a:lstStyle/>
          <a:p>
            <a:pPr eaLnBrk="1" hangingPunct="1"/>
            <a:r>
              <a:rPr lang="zh-CN" altLang="en-US"/>
              <a:t>嵌入式系统导论，约</a:t>
            </a:r>
            <a:r>
              <a:rPr lang="en-US" altLang="zh-CN"/>
              <a:t>3</a:t>
            </a:r>
            <a:r>
              <a:rPr lang="zh-CN" altLang="en-US"/>
              <a:t>学时</a:t>
            </a:r>
          </a:p>
          <a:p>
            <a:pPr lvl="1" eaLnBrk="1" hangingPunct="1"/>
            <a:r>
              <a:rPr lang="zh-CN" altLang="en-US" b="1"/>
              <a:t>什么是嵌入式系统？嵌入式系统分类、发展历程、特点、应用领域、发展趋势</a:t>
            </a:r>
            <a:endParaRPr lang="zh-CN" altLang="en-US" b="1">
              <a:solidFill>
                <a:srgbClr val="000066"/>
              </a:solidFill>
            </a:endParaRPr>
          </a:p>
          <a:p>
            <a:pPr lvl="1" eaLnBrk="1" hangingPunct="1">
              <a:buFontTx/>
              <a:buNone/>
            </a:pPr>
            <a:endParaRPr lang="zh-CN" altLang="en-US" b="1">
              <a:solidFill>
                <a:srgbClr val="000066"/>
              </a:solidFill>
            </a:endParaRPr>
          </a:p>
          <a:p>
            <a:pPr eaLnBrk="1" hangingPunct="1"/>
            <a:r>
              <a:rPr lang="zh-CN" altLang="en-US"/>
              <a:t>嵌入式硬件系统基础，约</a:t>
            </a:r>
            <a:r>
              <a:rPr lang="en-US" altLang="zh-CN"/>
              <a:t>7</a:t>
            </a:r>
            <a:r>
              <a:rPr lang="zh-CN" altLang="en-US"/>
              <a:t>学时</a:t>
            </a:r>
          </a:p>
          <a:p>
            <a:pPr lvl="1" eaLnBrk="1" hangingPunct="1"/>
            <a:r>
              <a:rPr lang="zh-CN" altLang="en-US" b="1"/>
              <a:t>基本组成，嵌入式微处理器：</a:t>
            </a:r>
            <a:r>
              <a:rPr lang="en-US" altLang="zh-CN" b="1"/>
              <a:t>ARM</a:t>
            </a:r>
            <a:r>
              <a:rPr lang="zh-CN" altLang="en-US" b="1"/>
              <a:t>、</a:t>
            </a:r>
            <a:r>
              <a:rPr lang="en-US" altLang="zh-CN" b="1"/>
              <a:t>MIPS</a:t>
            </a:r>
            <a:r>
              <a:rPr lang="zh-CN" altLang="en-US" b="1"/>
              <a:t>、</a:t>
            </a:r>
            <a:r>
              <a:rPr lang="en-US" altLang="zh-CN" b="1"/>
              <a:t>X86</a:t>
            </a:r>
            <a:r>
              <a:rPr lang="zh-CN" altLang="en-US" b="1"/>
              <a:t>、</a:t>
            </a:r>
            <a:r>
              <a:rPr lang="en-US" altLang="zh-CN" b="1"/>
              <a:t>PPC</a:t>
            </a:r>
            <a:r>
              <a:rPr lang="zh-CN" altLang="en-US" b="1"/>
              <a:t>、</a:t>
            </a:r>
            <a:r>
              <a:rPr lang="en-US" altLang="zh-CN" b="1"/>
              <a:t>SH</a:t>
            </a:r>
            <a:r>
              <a:rPr lang="zh-CN" altLang="en-US" b="1"/>
              <a:t>等，总线、存储系统、输入</a:t>
            </a:r>
            <a:r>
              <a:rPr lang="en-US" altLang="zh-CN" b="1"/>
              <a:t>/</a:t>
            </a:r>
            <a:r>
              <a:rPr lang="zh-CN" altLang="en-US" b="1"/>
              <a:t>输出与典型接口，典型的嵌入式系统</a:t>
            </a:r>
            <a:endParaRPr lang="zh-CN" altLang="en-US" b="1">
              <a:solidFill>
                <a:srgbClr val="000066"/>
              </a:solidFill>
            </a:endParaRPr>
          </a:p>
        </p:txBody>
      </p:sp>
      <p:pic>
        <p:nvPicPr>
          <p:cNvPr id="2" name="音频 1">
            <a:hlinkClick r:id="" action="ppaction://media"/>
            <a:extLst>
              <a:ext uri="{FF2B5EF4-FFF2-40B4-BE49-F238E27FC236}">
                <a16:creationId xmlns:a16="http://schemas.microsoft.com/office/drawing/2014/main" id="{B6B78D38-2C51-485A-8293-A553CAC7D8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895"/>
    </mc:Choice>
    <mc:Fallback>
      <p:transition spd="slow" advTm="568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496" x="7805738" y="5286375"/>
          <p14:tracePt t="56406" x="0" y="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2">
            <a:extLst>
              <a:ext uri="{FF2B5EF4-FFF2-40B4-BE49-F238E27FC236}">
                <a16:creationId xmlns:a16="http://schemas.microsoft.com/office/drawing/2014/main" id="{F28469F6-AAC4-4349-9E0A-B25CCFF5200C}"/>
              </a:ext>
            </a:extLst>
          </p:cNvPr>
          <p:cNvSpPr>
            <a:spLocks noGrp="1" noChangeArrowheads="1"/>
          </p:cNvSpPr>
          <p:nvPr>
            <p:ph type="title"/>
          </p:nvPr>
        </p:nvSpPr>
        <p:spPr>
          <a:xfrm>
            <a:off x="685800" y="228600"/>
            <a:ext cx="7772400" cy="1143000"/>
          </a:xfrm>
        </p:spPr>
        <p:txBody>
          <a:bodyPr lIns="92075" tIns="46038" rIns="92075" bIns="46038"/>
          <a:lstStyle/>
          <a:p>
            <a:pPr eaLnBrk="1" hangingPunct="1"/>
            <a:r>
              <a:rPr lang="zh-CN" altLang="en-US"/>
              <a:t>课程的主要内容</a:t>
            </a:r>
          </a:p>
        </p:txBody>
      </p:sp>
      <p:sp>
        <p:nvSpPr>
          <p:cNvPr id="9218" name="Rectangle 3">
            <a:extLst>
              <a:ext uri="{FF2B5EF4-FFF2-40B4-BE49-F238E27FC236}">
                <a16:creationId xmlns:a16="http://schemas.microsoft.com/office/drawing/2014/main" id="{AAF27BDE-FA8C-4E41-BD37-C539264ADD00}"/>
              </a:ext>
            </a:extLst>
          </p:cNvPr>
          <p:cNvSpPr>
            <a:spLocks noGrp="1" noChangeArrowheads="1"/>
          </p:cNvSpPr>
          <p:nvPr>
            <p:ph idx="1"/>
          </p:nvPr>
        </p:nvSpPr>
        <p:spPr>
          <a:xfrm>
            <a:off x="685800" y="1676400"/>
            <a:ext cx="8077200" cy="4114800"/>
          </a:xfrm>
        </p:spPr>
        <p:txBody>
          <a:bodyPr/>
          <a:lstStyle/>
          <a:p>
            <a:pPr eaLnBrk="1" hangingPunct="1"/>
            <a:r>
              <a:rPr lang="zh-CN" altLang="en-US"/>
              <a:t>嵌入式微处理器</a:t>
            </a:r>
            <a:r>
              <a:rPr lang="en-US" altLang="zh-CN"/>
              <a:t>ARM</a:t>
            </a:r>
            <a:r>
              <a:rPr lang="zh-CN" altLang="en-US"/>
              <a:t>及应用</a:t>
            </a:r>
            <a:r>
              <a:rPr lang="en-US" altLang="zh-CN"/>
              <a:t>,</a:t>
            </a:r>
            <a:r>
              <a:rPr lang="zh-CN" altLang="en-US"/>
              <a:t>约</a:t>
            </a:r>
            <a:r>
              <a:rPr lang="en-US" altLang="zh-CN"/>
              <a:t>8</a:t>
            </a:r>
            <a:r>
              <a:rPr lang="zh-CN" altLang="en-US"/>
              <a:t>学时</a:t>
            </a:r>
          </a:p>
          <a:p>
            <a:pPr lvl="1" eaLnBrk="1" hangingPunct="1"/>
            <a:r>
              <a:rPr lang="en-US" altLang="zh-CN" b="1"/>
              <a:t>ARM</a:t>
            </a:r>
            <a:r>
              <a:rPr lang="zh-CN" altLang="en-US" b="1"/>
              <a:t>体系结构、编程模型、指令集介绍、	异常处理</a:t>
            </a:r>
            <a:endParaRPr lang="zh-CN" altLang="en-US" sz="2400">
              <a:solidFill>
                <a:srgbClr val="000066"/>
              </a:solidFill>
            </a:endParaRPr>
          </a:p>
          <a:p>
            <a:pPr lvl="1" eaLnBrk="1" hangingPunct="1">
              <a:buFontTx/>
              <a:buNone/>
            </a:pPr>
            <a:endParaRPr lang="zh-CN" altLang="en-US"/>
          </a:p>
          <a:p>
            <a:pPr eaLnBrk="1" hangingPunct="1"/>
            <a:r>
              <a:rPr lang="zh-CN" altLang="en-US"/>
              <a:t>嵌入式软件系统基础，约</a:t>
            </a:r>
            <a:r>
              <a:rPr lang="en-US" altLang="zh-CN"/>
              <a:t>3</a:t>
            </a:r>
            <a:r>
              <a:rPr lang="zh-CN" altLang="en-US"/>
              <a:t>学时</a:t>
            </a:r>
          </a:p>
          <a:p>
            <a:pPr lvl="1" eaLnBrk="1" hangingPunct="1"/>
            <a:r>
              <a:rPr lang="zh-CN" altLang="en-US" b="1"/>
              <a:t>分类、特点、体系结构、运行流程、操作系统、开发工具；</a:t>
            </a:r>
            <a:endParaRPr lang="zh-CN" altLang="en-US" b="1">
              <a:solidFill>
                <a:srgbClr val="000066"/>
              </a:solidFill>
            </a:endParaRPr>
          </a:p>
          <a:p>
            <a:pPr eaLnBrk="1" hangingPunct="1"/>
            <a:endParaRPr lang="zh-CN" altLang="en-US" b="0"/>
          </a:p>
          <a:p>
            <a:pPr lvl="1" eaLnBrk="1" hangingPunct="1"/>
            <a:endParaRPr lang="en-US" altLang="zh-CN" b="1"/>
          </a:p>
        </p:txBody>
      </p:sp>
      <p:pic>
        <p:nvPicPr>
          <p:cNvPr id="2" name="音频 1">
            <a:hlinkClick r:id="" action="ppaction://media"/>
            <a:extLst>
              <a:ext uri="{FF2B5EF4-FFF2-40B4-BE49-F238E27FC236}">
                <a16:creationId xmlns:a16="http://schemas.microsoft.com/office/drawing/2014/main" id="{9853756E-B50C-4A84-92BB-171C709130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5154"/>
    </mc:Choice>
    <mc:Fallback>
      <p:transition spd="slow" advTm="75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433" x="7124700" y="5295900"/>
          <p14:tracePt t="73804" x="0" y="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Rectangle 2">
            <a:extLst>
              <a:ext uri="{FF2B5EF4-FFF2-40B4-BE49-F238E27FC236}">
                <a16:creationId xmlns:a16="http://schemas.microsoft.com/office/drawing/2014/main" id="{78BCCF6B-A46C-4162-978C-56DF89B460CF}"/>
              </a:ext>
            </a:extLst>
          </p:cNvPr>
          <p:cNvSpPr>
            <a:spLocks noGrp="1" noChangeArrowheads="1"/>
          </p:cNvSpPr>
          <p:nvPr>
            <p:ph type="title"/>
          </p:nvPr>
        </p:nvSpPr>
        <p:spPr>
          <a:xfrm>
            <a:off x="685800" y="333375"/>
            <a:ext cx="7772400" cy="1150938"/>
          </a:xfrm>
        </p:spPr>
        <p:txBody>
          <a:bodyPr lIns="92075" tIns="46038" rIns="92075" bIns="46038"/>
          <a:lstStyle/>
          <a:p>
            <a:pPr eaLnBrk="1" hangingPunct="1"/>
            <a:r>
              <a:rPr lang="zh-CN" altLang="en-US"/>
              <a:t>课程的主要内容</a:t>
            </a:r>
          </a:p>
        </p:txBody>
      </p:sp>
      <p:sp>
        <p:nvSpPr>
          <p:cNvPr id="11266" name="Rectangle 3">
            <a:extLst>
              <a:ext uri="{FF2B5EF4-FFF2-40B4-BE49-F238E27FC236}">
                <a16:creationId xmlns:a16="http://schemas.microsoft.com/office/drawing/2014/main" id="{C506A3F5-6626-45AC-BDC9-D672C6E885E6}"/>
              </a:ext>
            </a:extLst>
          </p:cNvPr>
          <p:cNvSpPr>
            <a:spLocks noGrp="1" noChangeArrowheads="1"/>
          </p:cNvSpPr>
          <p:nvPr>
            <p:ph idx="1"/>
          </p:nvPr>
        </p:nvSpPr>
        <p:spPr>
          <a:xfrm>
            <a:off x="755650" y="1557338"/>
            <a:ext cx="7772400" cy="4249737"/>
          </a:xfrm>
        </p:spPr>
        <p:txBody>
          <a:bodyPr/>
          <a:lstStyle/>
          <a:p>
            <a:pPr eaLnBrk="1" hangingPunct="1"/>
            <a:r>
              <a:rPr lang="zh-CN" altLang="en-US" dirty="0"/>
              <a:t>嵌入式实时内核，约</a:t>
            </a:r>
            <a:r>
              <a:rPr lang="en-US" altLang="zh-CN" dirty="0"/>
              <a:t>15</a:t>
            </a:r>
            <a:r>
              <a:rPr lang="zh-CN" altLang="en-US" dirty="0"/>
              <a:t>学时</a:t>
            </a:r>
          </a:p>
          <a:p>
            <a:pPr lvl="1" eaLnBrk="1" hangingPunct="1"/>
            <a:r>
              <a:rPr lang="zh-CN" altLang="en-US" b="1" dirty="0"/>
              <a:t>任务管理与调度（任务、任务管理、调度算法）</a:t>
            </a:r>
            <a:r>
              <a:rPr lang="en-US" altLang="zh-CN" b="1" dirty="0"/>
              <a:t>, </a:t>
            </a:r>
            <a:r>
              <a:rPr lang="zh-CN" altLang="en-US" b="1" dirty="0"/>
              <a:t>约</a:t>
            </a:r>
            <a:r>
              <a:rPr lang="en-US" altLang="zh-CN" b="1" dirty="0"/>
              <a:t>6</a:t>
            </a:r>
            <a:r>
              <a:rPr lang="zh-CN" altLang="en-US" b="1" dirty="0"/>
              <a:t>学时</a:t>
            </a:r>
          </a:p>
          <a:p>
            <a:pPr lvl="1" eaLnBrk="1" hangingPunct="1"/>
            <a:r>
              <a:rPr lang="zh-CN" altLang="en-US" b="1" dirty="0"/>
              <a:t>同步、互斥与通信（信号量、信箱、队列、事件、异步信号） </a:t>
            </a:r>
            <a:r>
              <a:rPr lang="en-US" altLang="zh-CN" b="1" dirty="0"/>
              <a:t>, </a:t>
            </a:r>
            <a:r>
              <a:rPr lang="zh-CN" altLang="en-US" b="1" dirty="0"/>
              <a:t>约</a:t>
            </a:r>
            <a:r>
              <a:rPr lang="en-US" altLang="zh-CN" b="1" dirty="0"/>
              <a:t>4</a:t>
            </a:r>
            <a:r>
              <a:rPr lang="zh-CN" altLang="en-US" b="1" dirty="0"/>
              <a:t>学时</a:t>
            </a:r>
          </a:p>
          <a:p>
            <a:pPr lvl="1" eaLnBrk="1" hangingPunct="1"/>
            <a:r>
              <a:rPr lang="zh-CN" altLang="en-US" b="1" dirty="0"/>
              <a:t>中断和时间管理（中断分类、处理过程、中断管理机制、硬件时钟设备、与</a:t>
            </a:r>
            <a:r>
              <a:rPr lang="en-US" altLang="zh-CN" b="1" dirty="0"/>
              <a:t>OS</a:t>
            </a:r>
            <a:r>
              <a:rPr lang="zh-CN" altLang="en-US" b="1" dirty="0"/>
              <a:t>的管理关系、时间管理机制） </a:t>
            </a:r>
            <a:r>
              <a:rPr lang="en-US" altLang="zh-CN" b="1" dirty="0"/>
              <a:t>, </a:t>
            </a:r>
            <a:r>
              <a:rPr lang="zh-CN" altLang="en-US" b="1" dirty="0"/>
              <a:t>约</a:t>
            </a:r>
            <a:r>
              <a:rPr lang="en-US" altLang="zh-CN" b="1" dirty="0"/>
              <a:t>4</a:t>
            </a:r>
            <a:r>
              <a:rPr lang="zh-CN" altLang="en-US" b="1" dirty="0"/>
              <a:t>学时</a:t>
            </a:r>
          </a:p>
          <a:p>
            <a:pPr lvl="1" eaLnBrk="1" hangingPunct="1"/>
            <a:r>
              <a:rPr lang="zh-CN" altLang="en-US" b="1" dirty="0"/>
              <a:t>内存管理和</a:t>
            </a:r>
            <a:r>
              <a:rPr lang="en-US" altLang="zh-CN" b="1" dirty="0"/>
              <a:t>I/O</a:t>
            </a:r>
            <a:r>
              <a:rPr lang="zh-CN" altLang="en-US" b="1" dirty="0"/>
              <a:t>管理（特点和管理机制） </a:t>
            </a:r>
            <a:r>
              <a:rPr lang="en-US" altLang="zh-CN" b="1" dirty="0"/>
              <a:t>, </a:t>
            </a:r>
            <a:r>
              <a:rPr lang="zh-CN" altLang="en-US" b="1" dirty="0"/>
              <a:t>约</a:t>
            </a:r>
            <a:r>
              <a:rPr lang="en-US" altLang="zh-CN" b="1" dirty="0"/>
              <a:t>3</a:t>
            </a:r>
            <a:r>
              <a:rPr lang="zh-CN" altLang="en-US" b="1" dirty="0"/>
              <a:t>学时</a:t>
            </a:r>
          </a:p>
        </p:txBody>
      </p:sp>
      <p:pic>
        <p:nvPicPr>
          <p:cNvPr id="3" name="音频 2">
            <a:hlinkClick r:id="" action="ppaction://media"/>
            <a:extLst>
              <a:ext uri="{FF2B5EF4-FFF2-40B4-BE49-F238E27FC236}">
                <a16:creationId xmlns:a16="http://schemas.microsoft.com/office/drawing/2014/main" id="{3AC7240C-E7EF-44BE-80A3-7FB6CD9CBC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9498"/>
    </mc:Choice>
    <mc:Fallback>
      <p:transition spd="slow" advTm="109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636" x="7986713" y="5214938"/>
          <p14:tracePt t="109031" x="0" y="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2">
            <a:extLst>
              <a:ext uri="{FF2B5EF4-FFF2-40B4-BE49-F238E27FC236}">
                <a16:creationId xmlns:a16="http://schemas.microsoft.com/office/drawing/2014/main" id="{F79E6AEF-5F83-40DD-A3FE-B95F571DF498}"/>
              </a:ext>
            </a:extLst>
          </p:cNvPr>
          <p:cNvSpPr>
            <a:spLocks noGrp="1" noChangeArrowheads="1"/>
          </p:cNvSpPr>
          <p:nvPr>
            <p:ph type="title"/>
          </p:nvPr>
        </p:nvSpPr>
        <p:spPr>
          <a:xfrm>
            <a:off x="685800" y="333375"/>
            <a:ext cx="7772400" cy="1150938"/>
          </a:xfrm>
        </p:spPr>
        <p:txBody>
          <a:bodyPr lIns="92075" tIns="46038" rIns="92075" bIns="46038"/>
          <a:lstStyle/>
          <a:p>
            <a:pPr eaLnBrk="1" hangingPunct="1"/>
            <a:r>
              <a:rPr lang="zh-CN" altLang="en-US"/>
              <a:t>课程的主要内容</a:t>
            </a:r>
          </a:p>
        </p:txBody>
      </p:sp>
      <p:sp>
        <p:nvSpPr>
          <p:cNvPr id="13314" name="Rectangle 3">
            <a:extLst>
              <a:ext uri="{FF2B5EF4-FFF2-40B4-BE49-F238E27FC236}">
                <a16:creationId xmlns:a16="http://schemas.microsoft.com/office/drawing/2014/main" id="{3CE8BEB9-821D-4141-A74F-B73E14B3D904}"/>
              </a:ext>
            </a:extLst>
          </p:cNvPr>
          <p:cNvSpPr>
            <a:spLocks noGrp="1" noChangeArrowheads="1"/>
          </p:cNvSpPr>
          <p:nvPr>
            <p:ph idx="1"/>
          </p:nvPr>
        </p:nvSpPr>
        <p:spPr>
          <a:xfrm>
            <a:off x="900113" y="1700213"/>
            <a:ext cx="7772400" cy="4249737"/>
          </a:xfrm>
        </p:spPr>
        <p:txBody>
          <a:bodyPr/>
          <a:lstStyle/>
          <a:p>
            <a:pPr eaLnBrk="1" hangingPunct="1"/>
            <a:r>
              <a:rPr lang="zh-CN" altLang="en-US"/>
              <a:t>嵌入式系统软件的开发</a:t>
            </a:r>
            <a:r>
              <a:rPr lang="en-US" altLang="zh-CN"/>
              <a:t>, </a:t>
            </a:r>
            <a:r>
              <a:rPr lang="zh-CN" altLang="en-US"/>
              <a:t>约</a:t>
            </a:r>
            <a:r>
              <a:rPr lang="en-US" altLang="zh-CN"/>
              <a:t>4</a:t>
            </a:r>
            <a:r>
              <a:rPr lang="zh-CN" altLang="en-US"/>
              <a:t>学时</a:t>
            </a:r>
          </a:p>
          <a:p>
            <a:pPr lvl="1" eaLnBrk="1" hangingPunct="1"/>
            <a:r>
              <a:rPr lang="zh-CN" altLang="en-US" b="1"/>
              <a:t>嵌入式系统开发模式</a:t>
            </a:r>
          </a:p>
          <a:p>
            <a:pPr lvl="1" eaLnBrk="1" hangingPunct="1"/>
            <a:r>
              <a:rPr lang="zh-CN" altLang="en-US" b="1"/>
              <a:t>软件分析设计方法</a:t>
            </a:r>
          </a:p>
        </p:txBody>
      </p:sp>
      <p:pic>
        <p:nvPicPr>
          <p:cNvPr id="3" name="音频 2">
            <a:hlinkClick r:id="" action="ppaction://media"/>
            <a:extLst>
              <a:ext uri="{FF2B5EF4-FFF2-40B4-BE49-F238E27FC236}">
                <a16:creationId xmlns:a16="http://schemas.microsoft.com/office/drawing/2014/main" id="{F437E1A3-8740-4CB1-8A7B-009239EA14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475"/>
    </mc:Choice>
    <mc:Fallback>
      <p:transition spd="slow" advTm="29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1" name="Rectangle 2">
            <a:extLst>
              <a:ext uri="{FF2B5EF4-FFF2-40B4-BE49-F238E27FC236}">
                <a16:creationId xmlns:a16="http://schemas.microsoft.com/office/drawing/2014/main" id="{DC0B683A-B0C1-4779-BD95-F519EE2E8FD6}"/>
              </a:ext>
            </a:extLst>
          </p:cNvPr>
          <p:cNvSpPr>
            <a:spLocks noGrp="1" noChangeArrowheads="1"/>
          </p:cNvSpPr>
          <p:nvPr>
            <p:ph type="title"/>
          </p:nvPr>
        </p:nvSpPr>
        <p:spPr>
          <a:xfrm>
            <a:off x="228600" y="304800"/>
            <a:ext cx="8229600" cy="1143000"/>
          </a:xfrm>
        </p:spPr>
        <p:txBody>
          <a:bodyPr/>
          <a:lstStyle/>
          <a:p>
            <a:pPr eaLnBrk="1" hangingPunct="1"/>
            <a:r>
              <a:rPr lang="zh-CN" altLang="en-US"/>
              <a:t>教材及参考资料</a:t>
            </a:r>
          </a:p>
        </p:txBody>
      </p:sp>
      <p:sp>
        <p:nvSpPr>
          <p:cNvPr id="357379" name="Rectangle 3">
            <a:extLst>
              <a:ext uri="{FF2B5EF4-FFF2-40B4-BE49-F238E27FC236}">
                <a16:creationId xmlns:a16="http://schemas.microsoft.com/office/drawing/2014/main" id="{39B71502-A471-41AC-BEF0-BD1FCF0FEB1E}"/>
              </a:ext>
            </a:extLst>
          </p:cNvPr>
          <p:cNvSpPr>
            <a:spLocks noGrp="1" noChangeArrowheads="1"/>
          </p:cNvSpPr>
          <p:nvPr>
            <p:ph idx="1"/>
          </p:nvPr>
        </p:nvSpPr>
        <p:spPr>
          <a:xfrm>
            <a:off x="381000" y="1905000"/>
            <a:ext cx="8229600" cy="4800600"/>
          </a:xfrm>
        </p:spPr>
        <p:txBody>
          <a:bodyPr/>
          <a:lstStyle/>
          <a:p>
            <a:pPr eaLnBrk="1" hangingPunct="1">
              <a:lnSpc>
                <a:spcPct val="80000"/>
              </a:lnSpc>
              <a:buFontTx/>
              <a:buNone/>
            </a:pPr>
            <a:r>
              <a:rPr lang="zh-CN" altLang="en-US" sz="2800">
                <a:solidFill>
                  <a:srgbClr val="990000"/>
                </a:solidFill>
                <a:latin typeface="Times New Roman" panose="02020603050405020304" pitchFamily="18" charset="0"/>
                <a:ea typeface="楷体_GB2312" pitchFamily="49" charset="-122"/>
              </a:rPr>
              <a:t>教材：</a:t>
            </a:r>
            <a:endParaRPr lang="en-US" altLang="zh-CN" sz="2800">
              <a:solidFill>
                <a:srgbClr val="990000"/>
              </a:solidFill>
              <a:latin typeface="Times New Roman" panose="02020603050405020304" pitchFamily="18" charset="0"/>
              <a:ea typeface="楷体_GB2312" pitchFamily="49" charset="-122"/>
            </a:endParaRPr>
          </a:p>
          <a:p>
            <a:pPr eaLnBrk="1" hangingPunct="1">
              <a:lnSpc>
                <a:spcPct val="80000"/>
              </a:lnSpc>
              <a:buFontTx/>
              <a:buNone/>
            </a:pPr>
            <a:r>
              <a:rPr lang="zh-CN" altLang="en-US" sz="2800">
                <a:solidFill>
                  <a:srgbClr val="990000"/>
                </a:solidFill>
                <a:latin typeface="Times New Roman" panose="02020603050405020304" pitchFamily="18" charset="0"/>
                <a:ea typeface="楷体_GB2312" pitchFamily="49" charset="-122"/>
              </a:rPr>
              <a:t>    嵌入式系统及应用，</a:t>
            </a:r>
          </a:p>
          <a:p>
            <a:pPr eaLnBrk="1" hangingPunct="1">
              <a:lnSpc>
                <a:spcPct val="80000"/>
              </a:lnSpc>
              <a:buFontTx/>
              <a:buNone/>
            </a:pPr>
            <a:r>
              <a:rPr lang="zh-CN" altLang="en-US" sz="2800">
                <a:solidFill>
                  <a:srgbClr val="990000"/>
                </a:solidFill>
                <a:latin typeface="Times New Roman" panose="02020603050405020304" pitchFamily="18" charset="0"/>
                <a:ea typeface="楷体_GB2312" pitchFamily="49" charset="-122"/>
              </a:rPr>
              <a:t>    罗蕾、李允、陈丽蓉主编，电子工业出版社</a:t>
            </a:r>
            <a:r>
              <a:rPr lang="en-US" altLang="zh-CN" sz="2800">
                <a:solidFill>
                  <a:srgbClr val="990000"/>
                </a:solidFill>
                <a:latin typeface="Times New Roman" panose="02020603050405020304" pitchFamily="18" charset="0"/>
                <a:ea typeface="楷体_GB2312" pitchFamily="49" charset="-122"/>
              </a:rPr>
              <a:t>.</a:t>
            </a:r>
            <a:endParaRPr lang="en-US" altLang="zh-CN" sz="2800">
              <a:latin typeface="Times New Roman" panose="02020603050405020304" pitchFamily="18" charset="0"/>
            </a:endParaRPr>
          </a:p>
          <a:p>
            <a:pPr eaLnBrk="1" hangingPunct="1">
              <a:lnSpc>
                <a:spcPct val="80000"/>
              </a:lnSpc>
            </a:pPr>
            <a:endParaRPr lang="en-US" altLang="zh-CN" sz="2800"/>
          </a:p>
          <a:p>
            <a:pPr eaLnBrk="1" hangingPunct="1">
              <a:lnSpc>
                <a:spcPct val="80000"/>
              </a:lnSpc>
              <a:buFontTx/>
              <a:buNone/>
            </a:pPr>
            <a:r>
              <a:rPr lang="zh-CN" altLang="en-US" sz="2400"/>
              <a:t>参考资料</a:t>
            </a:r>
            <a:r>
              <a:rPr lang="en-US" altLang="zh-CN" sz="2400"/>
              <a:t>:</a:t>
            </a:r>
          </a:p>
          <a:p>
            <a:pPr eaLnBrk="1" hangingPunct="1">
              <a:lnSpc>
                <a:spcPct val="80000"/>
              </a:lnSpc>
            </a:pPr>
            <a:r>
              <a:rPr lang="en-US" altLang="zh-CN" sz="2400">
                <a:latin typeface="Times New Roman" panose="02020603050405020304" pitchFamily="18" charset="0"/>
              </a:rPr>
              <a:t>ARM Limited. ARM Architecture Reference Manual.</a:t>
            </a:r>
          </a:p>
          <a:p>
            <a:pPr eaLnBrk="1" hangingPunct="1">
              <a:lnSpc>
                <a:spcPct val="80000"/>
              </a:lnSpc>
              <a:spcBef>
                <a:spcPct val="35000"/>
              </a:spcBef>
            </a:pPr>
            <a:r>
              <a:rPr lang="en-US" altLang="zh-CN" sz="2400">
                <a:latin typeface="Times New Roman" panose="02020603050405020304" pitchFamily="18" charset="0"/>
              </a:rPr>
              <a:t>Jean J.Labrosse. </a:t>
            </a:r>
            <a:r>
              <a:rPr lang="zh-CN" altLang="en-US" sz="2400">
                <a:latin typeface="Times New Roman" panose="02020603050405020304" pitchFamily="18" charset="0"/>
              </a:rPr>
              <a:t>嵌入式实时操作系统</a:t>
            </a:r>
            <a:r>
              <a:rPr lang="en-US" altLang="zh-CN" sz="2400">
                <a:latin typeface="Times New Roman" panose="02020603050405020304" pitchFamily="18" charset="0"/>
              </a:rPr>
              <a:t>uC/OS-II(</a:t>
            </a:r>
            <a:r>
              <a:rPr lang="zh-CN" altLang="en-US" sz="2400">
                <a:latin typeface="Times New Roman" panose="02020603050405020304" pitchFamily="18" charset="0"/>
              </a:rPr>
              <a:t>第</a:t>
            </a:r>
            <a:r>
              <a:rPr lang="en-US" altLang="zh-CN" sz="2400">
                <a:latin typeface="Times New Roman" panose="02020603050405020304" pitchFamily="18" charset="0"/>
              </a:rPr>
              <a:t>2</a:t>
            </a:r>
            <a:r>
              <a:rPr lang="zh-CN" altLang="en-US" sz="2400">
                <a:latin typeface="Times New Roman" panose="02020603050405020304" pitchFamily="18" charset="0"/>
              </a:rPr>
              <a:t>版</a:t>
            </a:r>
            <a:r>
              <a:rPr lang="en-US" altLang="zh-CN" sz="2400">
                <a:latin typeface="Times New Roman" panose="02020603050405020304" pitchFamily="18" charset="0"/>
              </a:rPr>
              <a:t>). </a:t>
            </a:r>
            <a:r>
              <a:rPr lang="zh-CN" altLang="en-US" sz="2400">
                <a:latin typeface="Times New Roman" panose="02020603050405020304" pitchFamily="18" charset="0"/>
              </a:rPr>
              <a:t>北京航空航天大学出版社</a:t>
            </a:r>
            <a:r>
              <a:rPr lang="en-US" altLang="zh-CN" sz="2400">
                <a:latin typeface="Times New Roman" panose="02020603050405020304" pitchFamily="18" charset="0"/>
              </a:rPr>
              <a:t>.</a:t>
            </a:r>
            <a:r>
              <a:rPr lang="zh-CN" altLang="en-US" sz="2400">
                <a:latin typeface="Times New Roman" panose="02020603050405020304" pitchFamily="18" charset="0"/>
              </a:rPr>
              <a:t>及</a:t>
            </a:r>
            <a:r>
              <a:rPr lang="en-US" altLang="zh-CN" sz="2400">
                <a:latin typeface="Times New Roman" panose="02020603050405020304" pitchFamily="18" charset="0"/>
              </a:rPr>
              <a:t>uC/OS-II ebook</a:t>
            </a:r>
          </a:p>
          <a:p>
            <a:pPr eaLnBrk="1" hangingPunct="1">
              <a:lnSpc>
                <a:spcPct val="80000"/>
              </a:lnSpc>
              <a:spcBef>
                <a:spcPct val="35000"/>
              </a:spcBef>
            </a:pPr>
            <a:r>
              <a:rPr lang="zh-CN" altLang="en-US" sz="2400">
                <a:latin typeface="Times New Roman" panose="02020603050405020304" pitchFamily="18" charset="0"/>
              </a:rPr>
              <a:t>国家精品课程网站</a:t>
            </a:r>
            <a:r>
              <a:rPr lang="en-US" altLang="zh-CN" sz="2400">
                <a:latin typeface="Times New Roman" panose="02020603050405020304" pitchFamily="18" charset="0"/>
              </a:rPr>
              <a:t>http://teacher.uestc.edu.cn/jpkc/index.html</a:t>
            </a:r>
          </a:p>
        </p:txBody>
      </p:sp>
      <p:pic>
        <p:nvPicPr>
          <p:cNvPr id="15363" name="图片 1">
            <a:extLst>
              <a:ext uri="{FF2B5EF4-FFF2-40B4-BE49-F238E27FC236}">
                <a16:creationId xmlns:a16="http://schemas.microsoft.com/office/drawing/2014/main" id="{1E010EC8-1325-47AE-A71D-8A6EDE8086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15200" y="371475"/>
            <a:ext cx="1519238" cy="2151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图片 2">
            <a:extLst>
              <a:ext uri="{FF2B5EF4-FFF2-40B4-BE49-F238E27FC236}">
                <a16:creationId xmlns:a16="http://schemas.microsoft.com/office/drawing/2014/main" id="{107F4A04-0DF0-4D16-9AAD-281F47C8530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30963" y="4876800"/>
            <a:ext cx="2433637"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音频 2">
            <a:hlinkClick r:id="" action="ppaction://media"/>
            <a:extLst>
              <a:ext uri="{FF2B5EF4-FFF2-40B4-BE49-F238E27FC236}">
                <a16:creationId xmlns:a16="http://schemas.microsoft.com/office/drawing/2014/main" id="{3EFF0F0D-8F2F-4D98-B305-9C26548D6982}"/>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686800" y="6400800"/>
            <a:ext cx="304800" cy="304800"/>
          </a:xfrm>
          <a:prstGeom prst="rect">
            <a:avLst/>
          </a:prstGeom>
        </p:spPr>
      </p:pic>
    </p:spTree>
    <p:custDataLst>
      <p:tags r:id="rId1"/>
    </p:custDataLst>
  </p:cSld>
  <p:clrMapOvr>
    <a:masterClrMapping/>
  </p:clrMapOvr>
  <p:transition advTm="7649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21" presetClass="entr" presetSubtype="4" fill="hold" grpId="0" nodeType="clickEffect">
                                  <p:stCondLst>
                                    <p:cond delay="0"/>
                                  </p:stCondLst>
                                  <p:childTnLst>
                                    <p:set>
                                      <p:cBhvr>
                                        <p:cTn id="10" dur="1" fill="hold">
                                          <p:stCondLst>
                                            <p:cond delay="0"/>
                                          </p:stCondLst>
                                        </p:cTn>
                                        <p:tgtEl>
                                          <p:spTgt spid="357379"/>
                                        </p:tgtEl>
                                        <p:attrNameLst>
                                          <p:attrName>style.visibility</p:attrName>
                                        </p:attrNameLst>
                                      </p:cBhvr>
                                      <p:to>
                                        <p:strVal val="visible"/>
                                      </p:to>
                                    </p:set>
                                    <p:animEffect transition="in" filter="wheel(4)">
                                      <p:cBhvr>
                                        <p:cTn id="11" dur="500"/>
                                        <p:tgtEl>
                                          <p:spTgt spid="35737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
                </p:tgtEl>
              </p:cMediaNode>
            </p:audio>
          </p:childTnLst>
        </p:cTn>
      </p:par>
    </p:tnLst>
    <p:bldLst>
      <p:bldP spid="35737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86FD619C-7D6F-4CBC-8223-5144F2E5DA29}"/>
              </a:ext>
            </a:extLst>
          </p:cNvPr>
          <p:cNvSpPr>
            <a:spLocks noGrp="1" noChangeArrowheads="1"/>
          </p:cNvSpPr>
          <p:nvPr>
            <p:ph type="title"/>
          </p:nvPr>
        </p:nvSpPr>
        <p:spPr/>
        <p:txBody>
          <a:bodyPr/>
          <a:lstStyle/>
          <a:p>
            <a:pPr eaLnBrk="1" hangingPunct="1"/>
            <a:r>
              <a:rPr lang="zh-CN" altLang="en-US"/>
              <a:t>课程考核</a:t>
            </a:r>
          </a:p>
        </p:txBody>
      </p:sp>
      <p:sp>
        <p:nvSpPr>
          <p:cNvPr id="17410" name="Rectangle 3">
            <a:extLst>
              <a:ext uri="{FF2B5EF4-FFF2-40B4-BE49-F238E27FC236}">
                <a16:creationId xmlns:a16="http://schemas.microsoft.com/office/drawing/2014/main" id="{C1B01152-3F3D-47BD-8CE7-28EFB3755C16}"/>
              </a:ext>
            </a:extLst>
          </p:cNvPr>
          <p:cNvSpPr>
            <a:spLocks noGrp="1" noChangeArrowheads="1"/>
          </p:cNvSpPr>
          <p:nvPr>
            <p:ph idx="1"/>
          </p:nvPr>
        </p:nvSpPr>
        <p:spPr>
          <a:xfrm>
            <a:off x="838200" y="1524000"/>
            <a:ext cx="7772400" cy="4576763"/>
          </a:xfrm>
        </p:spPr>
        <p:txBody>
          <a:bodyPr/>
          <a:lstStyle/>
          <a:p>
            <a:pPr eaLnBrk="1" hangingPunct="1"/>
            <a:r>
              <a:rPr lang="zh-CN" altLang="en-US"/>
              <a:t>考试：闭卷考试</a:t>
            </a:r>
            <a:endParaRPr lang="en-US" altLang="zh-CN"/>
          </a:p>
          <a:p>
            <a:pPr eaLnBrk="1" hangingPunct="1"/>
            <a:r>
              <a:rPr lang="zh-CN" altLang="en-US"/>
              <a:t>考查：课程论文</a:t>
            </a:r>
          </a:p>
        </p:txBody>
      </p:sp>
      <p:pic>
        <p:nvPicPr>
          <p:cNvPr id="2" name="音频 1">
            <a:hlinkClick r:id="" action="ppaction://media"/>
            <a:extLst>
              <a:ext uri="{FF2B5EF4-FFF2-40B4-BE49-F238E27FC236}">
                <a16:creationId xmlns:a16="http://schemas.microsoft.com/office/drawing/2014/main" id="{A71E233B-64E6-439D-A1B9-9934184929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4037"/>
    </mc:Choice>
    <mc:Fallback>
      <p:transition spd="slow" advTm="340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DE7BEF49-6919-4B32-815A-55168E08B34D}"/>
              </a:ext>
            </a:extLst>
          </p:cNvPr>
          <p:cNvSpPr>
            <a:spLocks noGrp="1" noChangeArrowheads="1"/>
          </p:cNvSpPr>
          <p:nvPr>
            <p:ph type="subTitle" idx="1"/>
          </p:nvPr>
        </p:nvSpPr>
        <p:spPr>
          <a:xfrm>
            <a:off x="1524000" y="2362200"/>
            <a:ext cx="6400800" cy="1752600"/>
          </a:xfrm>
        </p:spPr>
        <p:txBody>
          <a:bodyPr/>
          <a:lstStyle/>
          <a:p>
            <a:pPr eaLnBrk="1" hangingPunct="1"/>
            <a:r>
              <a:rPr lang="zh-CN" altLang="en-US" sz="4000" u="sng">
                <a:solidFill>
                  <a:srgbClr val="A50021"/>
                </a:solidFill>
              </a:rPr>
              <a:t>第一章</a:t>
            </a:r>
            <a:br>
              <a:rPr lang="zh-CN" altLang="en-US" sz="4000" u="sng">
                <a:solidFill>
                  <a:srgbClr val="A50021"/>
                </a:solidFill>
              </a:rPr>
            </a:br>
            <a:br>
              <a:rPr lang="zh-CN" altLang="en-US" sz="4000">
                <a:solidFill>
                  <a:srgbClr val="A50021"/>
                </a:solidFill>
              </a:rPr>
            </a:br>
            <a:r>
              <a:rPr lang="zh-CN" altLang="en-US" sz="4000">
                <a:solidFill>
                  <a:srgbClr val="A50021"/>
                </a:solidFill>
              </a:rPr>
              <a:t>嵌入式系统导论</a:t>
            </a:r>
          </a:p>
        </p:txBody>
      </p:sp>
      <p:pic>
        <p:nvPicPr>
          <p:cNvPr id="2" name="音频 1">
            <a:hlinkClick r:id="" action="ppaction://media"/>
            <a:extLst>
              <a:ext uri="{FF2B5EF4-FFF2-40B4-BE49-F238E27FC236}">
                <a16:creationId xmlns:a16="http://schemas.microsoft.com/office/drawing/2014/main" id="{A0CA144B-95F1-45DA-8147-0508C00CADF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64008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984"/>
    </mc:Choice>
    <mc:Fallback>
      <p:transition spd="slow" advTm="15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7"/>
</p:tagLst>
</file>

<file path=ppt/tags/tag2.xml><?xml version="1.0" encoding="utf-8"?>
<p:tagLst xmlns:a="http://schemas.openxmlformats.org/drawingml/2006/main" xmlns:r="http://schemas.openxmlformats.org/officeDocument/2006/relationships" xmlns:p="http://schemas.openxmlformats.org/presentationml/2006/main">
  <p:tag name="TIMING" val="|1.6|3.7|3.3"/>
</p:tagLst>
</file>

<file path=ppt/tags/tag3.xml><?xml version="1.0" encoding="utf-8"?>
<p:tagLst xmlns:a="http://schemas.openxmlformats.org/drawingml/2006/main" xmlns:r="http://schemas.openxmlformats.org/officeDocument/2006/relationships" xmlns:p="http://schemas.openxmlformats.org/presentationml/2006/main">
  <p:tag name="TIMING" val="|2.3"/>
</p:tagLst>
</file>

<file path=ppt/tags/tag4.xml><?xml version="1.0" encoding="utf-8"?>
<p:tagLst xmlns:a="http://schemas.openxmlformats.org/drawingml/2006/main" xmlns:r="http://schemas.openxmlformats.org/officeDocument/2006/relationships" xmlns:p="http://schemas.openxmlformats.org/presentationml/2006/main">
  <p:tag name="TIMING" val="|11.2|2.8|3.5|56.3|5.2|32.5|23.7"/>
</p:tagLst>
</file>

<file path=ppt/tags/tag5.xml><?xml version="1.0" encoding="utf-8"?>
<p:tagLst xmlns:a="http://schemas.openxmlformats.org/drawingml/2006/main" xmlns:r="http://schemas.openxmlformats.org/officeDocument/2006/relationships" xmlns:p="http://schemas.openxmlformats.org/presentationml/2006/main">
  <p:tag name="TIMING" val="|13.5"/>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宋体"/>
        <a:cs typeface=""/>
      </a:majorFont>
      <a:minorFont>
        <a:latin typeface="仿宋_GB2312"/>
        <a:ea typeface="仿宋_GB2312"/>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151</TotalTime>
  <Words>916</Words>
  <Application>Microsoft Office PowerPoint</Application>
  <PresentationFormat>全屏显示(4:3)</PresentationFormat>
  <Paragraphs>108</Paragraphs>
  <Slides>19</Slides>
  <Notes>19</Notes>
  <HiddenSlides>0</HiddenSlides>
  <MMClips>19</MMClips>
  <ScaleCrop>false</ScaleCrop>
  <HeadingPairs>
    <vt:vector size="8" baseType="variant">
      <vt:variant>
        <vt:lpstr>已用的字体</vt:lpstr>
      </vt:variant>
      <vt:variant>
        <vt:i4>20</vt:i4>
      </vt:variant>
      <vt:variant>
        <vt:lpstr>主题</vt:lpstr>
      </vt:variant>
      <vt:variant>
        <vt:i4>1</vt:i4>
      </vt:variant>
      <vt:variant>
        <vt:lpstr>嵌入 OLE 服务器</vt:lpstr>
      </vt:variant>
      <vt:variant>
        <vt:i4>1</vt:i4>
      </vt:variant>
      <vt:variant>
        <vt:lpstr>幻灯片标题</vt:lpstr>
      </vt:variant>
      <vt:variant>
        <vt:i4>19</vt:i4>
      </vt:variant>
    </vt:vector>
  </HeadingPairs>
  <TitlesOfParts>
    <vt:vector size="41" baseType="lpstr">
      <vt:lpstr>Arial</vt:lpstr>
      <vt:lpstr>宋体</vt:lpstr>
      <vt:lpstr>Wingdings</vt:lpstr>
      <vt:lpstr>仿宋_GB2312</vt:lpstr>
      <vt:lpstr>仿宋</vt:lpstr>
      <vt:lpstr>华文新魏</vt:lpstr>
      <vt:lpstr>Times New Roman</vt:lpstr>
      <vt:lpstr>楷体_GB2312</vt:lpstr>
      <vt:lpstr>新宋体</vt:lpstr>
      <vt:lpstr>华文彩云</vt:lpstr>
      <vt:lpstr>Arial Narrow</vt:lpstr>
      <vt:lpstr>Symbol</vt:lpstr>
      <vt:lpstr>华文行楷</vt:lpstr>
      <vt:lpstr>隶书</vt:lpstr>
      <vt:lpstr>微软雅黑</vt:lpstr>
      <vt:lpstr>Arial Unicode MS</vt:lpstr>
      <vt:lpstr>楷体_GB2312</vt:lpstr>
      <vt:lpstr>Times New Roman</vt:lpstr>
      <vt:lpstr>等线</vt:lpstr>
      <vt:lpstr>华文楷体</vt:lpstr>
      <vt:lpstr>Default Design</vt:lpstr>
      <vt:lpstr>Bitmap Image</vt:lpstr>
      <vt:lpstr>嵌入式系统设计   嵌入式软件工程中心 陈虹 罗蕾    chenhong8010@uestc.edu.cn lluo@uestc.edu.cn</vt:lpstr>
      <vt:lpstr>课程目的</vt:lpstr>
      <vt:lpstr>课程的主要内容</vt:lpstr>
      <vt:lpstr>课程的主要内容</vt:lpstr>
      <vt:lpstr>课程的主要内容</vt:lpstr>
      <vt:lpstr>课程的主要内容</vt:lpstr>
      <vt:lpstr>教材及参考资料</vt:lpstr>
      <vt:lpstr>课程考核</vt:lpstr>
      <vt:lpstr>PowerPoint 演示文稿</vt:lpstr>
      <vt:lpstr>主要内容</vt:lpstr>
      <vt:lpstr>PowerPoint 演示文稿</vt:lpstr>
      <vt:lpstr>PowerPoint 演示文稿</vt:lpstr>
      <vt:lpstr>计算的发展过程</vt:lpstr>
      <vt:lpstr>PowerPoint 演示文稿</vt:lpstr>
      <vt:lpstr>PowerPoint 演示文稿</vt:lpstr>
      <vt:lpstr>嵌入式系统无处不在</vt:lpstr>
      <vt:lpstr>即使远在火星</vt:lpstr>
      <vt:lpstr>PowerPoint 演示文稿</vt:lpstr>
      <vt:lpstr>PowerPoint 演示文稿</vt:lpstr>
    </vt:vector>
  </TitlesOfParts>
  <Company>esmertec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电子科技大学 嵌入式软件工程中心</dc:title>
  <dc:creator>luo</dc:creator>
  <cp:lastModifiedBy>Hong Chen</cp:lastModifiedBy>
  <cp:revision>89</cp:revision>
  <dcterms:created xsi:type="dcterms:W3CDTF">2006-10-17T11:43:23Z</dcterms:created>
  <dcterms:modified xsi:type="dcterms:W3CDTF">2020-02-29T15:39:32Z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